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32918400" cy="43891200"/>
  <p:notesSz cx="31940500" cy="443611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3824">
          <p15:clr>
            <a:srgbClr val="000000"/>
          </p15:clr>
        </p15:guide>
        <p15:guide id="2" pos="10368">
          <p15:clr>
            <a:srgbClr val="000000"/>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 roundtripDataSignature="AMtx7mgGaSOwYWISE/hTBPlF83aUOJJja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36" y="-6252"/>
      </p:cViewPr>
      <p:guideLst>
        <p:guide orient="horz" pos="13824"/>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customschemas.google.com/relationships/presentationmetadata" Target="metadata"/><Relationship Id="rId2" Type="http://schemas.openxmlformats.org/officeDocument/2006/relationships/slide" Target="slides/slide1.xml"/><Relationship Id="rId1" Type="http://schemas.openxmlformats.org/officeDocument/2006/relationships/slideMaster" Target="slideMasters/slideMaster1.xml"/><Relationship Id="rId11" Type="http://schemas.openxmlformats.org/officeDocument/2006/relationships/tableStyles" Target="tableStyles.xml"/><Relationship Id="rId10" Type="http://schemas.openxmlformats.org/officeDocument/2006/relationships/theme" Target="theme/theme1.xml"/><Relationship Id="rId9"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13840882" cy="2218055"/>
          </a:xfrm>
          <a:prstGeom prst="rect">
            <a:avLst/>
          </a:prstGeom>
          <a:noFill/>
          <a:ln>
            <a:noFill/>
          </a:ln>
        </p:spPr>
        <p:txBody>
          <a:bodyPr spcFirstLastPara="1" wrap="square" lIns="436000" tIns="218000" rIns="436000" bIns="218000" anchor="t" anchorCtr="0"/>
          <a:lstStyle>
            <a:lvl1pPr marR="0" lvl="0" algn="l" rtl="0">
              <a:spcBef>
                <a:spcPts val="0"/>
              </a:spcBef>
              <a:spcAft>
                <a:spcPts val="0"/>
              </a:spcAft>
              <a:buSzPts val="1400"/>
              <a:buNone/>
              <a:defRPr sz="57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18092227" y="0"/>
            <a:ext cx="13840882" cy="2218055"/>
          </a:xfrm>
          <a:prstGeom prst="rect">
            <a:avLst/>
          </a:prstGeom>
          <a:noFill/>
          <a:ln>
            <a:noFill/>
          </a:ln>
        </p:spPr>
        <p:txBody>
          <a:bodyPr spcFirstLastPara="1" wrap="square" lIns="436000" tIns="218000" rIns="436000" bIns="218000" anchor="t" anchorCtr="0"/>
          <a:lstStyle>
            <a:lvl1pPr marR="0" lvl="0" algn="r" rtl="0">
              <a:spcBef>
                <a:spcPts val="0"/>
              </a:spcBef>
              <a:spcAft>
                <a:spcPts val="0"/>
              </a:spcAft>
              <a:buSzPts val="1400"/>
              <a:buNone/>
              <a:defRPr sz="57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9732963" y="3327400"/>
            <a:ext cx="12474575" cy="16635414"/>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3194050" y="21071522"/>
            <a:ext cx="25552400" cy="19962494"/>
          </a:xfrm>
          <a:prstGeom prst="rect">
            <a:avLst/>
          </a:prstGeom>
          <a:noFill/>
          <a:ln>
            <a:noFill/>
          </a:ln>
        </p:spPr>
        <p:txBody>
          <a:bodyPr spcFirstLastPara="1" wrap="square" lIns="436000" tIns="218000" rIns="436000" bIns="2180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42135347"/>
            <a:ext cx="13840882" cy="2218055"/>
          </a:xfrm>
          <a:prstGeom prst="rect">
            <a:avLst/>
          </a:prstGeom>
          <a:noFill/>
          <a:ln>
            <a:noFill/>
          </a:ln>
        </p:spPr>
        <p:txBody>
          <a:bodyPr spcFirstLastPara="1" wrap="square" lIns="436000" tIns="218000" rIns="436000" bIns="218000" anchor="b" anchorCtr="0"/>
          <a:lstStyle>
            <a:lvl1pPr marR="0" lvl="0" algn="l" rtl="0">
              <a:spcBef>
                <a:spcPts val="0"/>
              </a:spcBef>
              <a:spcAft>
                <a:spcPts val="0"/>
              </a:spcAft>
              <a:buSzPts val="1400"/>
              <a:buNone/>
              <a:defRPr sz="57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18092227" y="42135347"/>
            <a:ext cx="13840882" cy="2218055"/>
          </a:xfrm>
          <a:prstGeom prst="rect">
            <a:avLst/>
          </a:prstGeom>
          <a:noFill/>
          <a:ln>
            <a:noFill/>
          </a:ln>
        </p:spPr>
        <p:txBody>
          <a:bodyPr spcFirstLastPara="1" wrap="square" lIns="436000" tIns="218000" rIns="436000" bIns="218000" anchor="b" anchorCtr="0">
            <a:noAutofit/>
          </a:bodyPr>
          <a:lstStyle/>
          <a:p>
            <a:pPr marL="0" marR="0" lvl="0" indent="0" algn="r" rtl="0">
              <a:spcBef>
                <a:spcPts val="0"/>
              </a:spcBef>
              <a:spcAft>
                <a:spcPts val="0"/>
              </a:spcAft>
              <a:buNone/>
            </a:pPr>
            <a:fld id="{00000000-1234-1234-1234-123412341234}" type="slidenum">
              <a:rPr lang="en-US" sz="5700" b="0" i="0" u="none" strike="noStrike" cap="none">
                <a:solidFill>
                  <a:schemeClr val="dk1"/>
                </a:solidFill>
                <a:latin typeface="Calibri"/>
                <a:ea typeface="Calibri"/>
                <a:cs typeface="Calibri"/>
                <a:sym typeface="Calibri"/>
              </a:rPr>
              <a:t>‹#›</a:t>
            </a:fld>
            <a:endParaRPr sz="57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9732963" y="3327400"/>
            <a:ext cx="12474575" cy="1663541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3194050" y="21071522"/>
            <a:ext cx="25552400" cy="19962494"/>
          </a:xfrm>
          <a:prstGeom prst="rect">
            <a:avLst/>
          </a:prstGeom>
          <a:noFill/>
          <a:ln>
            <a:noFill/>
          </a:ln>
        </p:spPr>
        <p:txBody>
          <a:bodyPr spcFirstLastPara="1" wrap="square" lIns="436000" tIns="218000" rIns="436000" bIns="218000" anchor="t" anchorCtr="0">
            <a:norm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18092227" y="42135347"/>
            <a:ext cx="13840882" cy="2218055"/>
          </a:xfrm>
          <a:prstGeom prst="rect">
            <a:avLst/>
          </a:prstGeom>
          <a:noFill/>
          <a:ln>
            <a:noFill/>
          </a:ln>
        </p:spPr>
        <p:txBody>
          <a:bodyPr spcFirstLastPara="1" wrap="square" lIns="436000" tIns="218000" rIns="436000" bIns="2180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3"/>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3"/>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3"/>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1645920" y="1757683"/>
            <a:ext cx="29626559" cy="73152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2"/>
          <p:cNvSpPr txBox="1">
            <a:spLocks noGrp="1"/>
          </p:cNvSpPr>
          <p:nvPr>
            <p:ph type="body" idx="1"/>
          </p:nvPr>
        </p:nvSpPr>
        <p:spPr>
          <a:xfrm rot="5400000">
            <a:off x="1976120" y="9911087"/>
            <a:ext cx="28966164" cy="29626559"/>
          </a:xfrm>
          <a:prstGeom prst="rect">
            <a:avLst/>
          </a:prstGeom>
          <a:noFill/>
          <a:ln>
            <a:noFill/>
          </a:ln>
        </p:spPr>
        <p:txBody>
          <a:bodyPr spcFirstLastPara="1" wrap="square" lIns="438900" tIns="219450" rIns="438900" bIns="2194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2"/>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2"/>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2"/>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rot="5400000">
            <a:off x="8844281" y="16779247"/>
            <a:ext cx="37449760" cy="740664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3"/>
          <p:cNvSpPr txBox="1">
            <a:spLocks noGrp="1"/>
          </p:cNvSpPr>
          <p:nvPr>
            <p:ph type="body" idx="1"/>
          </p:nvPr>
        </p:nvSpPr>
        <p:spPr>
          <a:xfrm rot="5400000">
            <a:off x="-6243320" y="9646927"/>
            <a:ext cx="37449760" cy="21671280"/>
          </a:xfrm>
          <a:prstGeom prst="rect">
            <a:avLst/>
          </a:prstGeom>
          <a:noFill/>
          <a:ln>
            <a:noFill/>
          </a:ln>
        </p:spPr>
        <p:txBody>
          <a:bodyPr spcFirstLastPara="1" wrap="square" lIns="438900" tIns="219450" rIns="438900" bIns="2194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3"/>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3"/>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3"/>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4"/>
          <p:cNvSpPr txBox="1">
            <a:spLocks noGrp="1"/>
          </p:cNvSpPr>
          <p:nvPr>
            <p:ph type="ctrTitle"/>
          </p:nvPr>
        </p:nvSpPr>
        <p:spPr>
          <a:xfrm>
            <a:off x="2468880" y="13634723"/>
            <a:ext cx="27980641" cy="940816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4"/>
          <p:cNvSpPr txBox="1">
            <a:spLocks noGrp="1"/>
          </p:cNvSpPr>
          <p:nvPr>
            <p:ph type="subTitle" idx="1"/>
          </p:nvPr>
        </p:nvSpPr>
        <p:spPr>
          <a:xfrm>
            <a:off x="4937760" y="24871680"/>
            <a:ext cx="23042881" cy="11216640"/>
          </a:xfrm>
          <a:prstGeom prst="rect">
            <a:avLst/>
          </a:prstGeom>
          <a:noFill/>
          <a:ln>
            <a:noFill/>
          </a:ln>
        </p:spPr>
        <p:txBody>
          <a:bodyPr spcFirstLastPara="1" wrap="square" lIns="438900" tIns="219450" rIns="438900" bIns="219450" anchor="t" anchorCtr="0">
            <a:normAutofit/>
          </a:bodyPr>
          <a:lstStyle>
            <a:lvl1pPr lvl="0" algn="ctr">
              <a:spcBef>
                <a:spcPts val="3080"/>
              </a:spcBef>
              <a:spcAft>
                <a:spcPts val="0"/>
              </a:spcAft>
              <a:buClr>
                <a:srgbClr val="888888"/>
              </a:buClr>
              <a:buSzPts val="15400"/>
              <a:buNone/>
              <a:defRPr>
                <a:solidFill>
                  <a:srgbClr val="888888"/>
                </a:solidFill>
              </a:defRPr>
            </a:lvl1pPr>
            <a:lvl2pPr lvl="1" algn="ctr">
              <a:spcBef>
                <a:spcPts val="2680"/>
              </a:spcBef>
              <a:spcAft>
                <a:spcPts val="0"/>
              </a:spcAft>
              <a:buClr>
                <a:srgbClr val="888888"/>
              </a:buClr>
              <a:buSzPts val="13400"/>
              <a:buNone/>
              <a:defRPr>
                <a:solidFill>
                  <a:srgbClr val="888888"/>
                </a:solidFill>
              </a:defRPr>
            </a:lvl2pPr>
            <a:lvl3pPr lvl="2" algn="ctr">
              <a:spcBef>
                <a:spcPts val="2300"/>
              </a:spcBef>
              <a:spcAft>
                <a:spcPts val="0"/>
              </a:spcAft>
              <a:buClr>
                <a:srgbClr val="888888"/>
              </a:buClr>
              <a:buSzPts val="11500"/>
              <a:buNone/>
              <a:defRPr>
                <a:solidFill>
                  <a:srgbClr val="888888"/>
                </a:solidFill>
              </a:defRPr>
            </a:lvl3pPr>
            <a:lvl4pPr lvl="3" algn="ctr">
              <a:spcBef>
                <a:spcPts val="1920"/>
              </a:spcBef>
              <a:spcAft>
                <a:spcPts val="0"/>
              </a:spcAft>
              <a:buClr>
                <a:srgbClr val="888888"/>
              </a:buClr>
              <a:buSzPts val="9600"/>
              <a:buNone/>
              <a:defRPr>
                <a:solidFill>
                  <a:srgbClr val="888888"/>
                </a:solidFill>
              </a:defRPr>
            </a:lvl4pPr>
            <a:lvl5pPr lvl="4" algn="ctr">
              <a:spcBef>
                <a:spcPts val="1920"/>
              </a:spcBef>
              <a:spcAft>
                <a:spcPts val="0"/>
              </a:spcAft>
              <a:buClr>
                <a:srgbClr val="888888"/>
              </a:buClr>
              <a:buSzPts val="9600"/>
              <a:buNone/>
              <a:defRPr>
                <a:solidFill>
                  <a:srgbClr val="888888"/>
                </a:solidFill>
              </a:defRPr>
            </a:lvl5pPr>
            <a:lvl6pPr lvl="5" algn="ctr">
              <a:spcBef>
                <a:spcPts val="1920"/>
              </a:spcBef>
              <a:spcAft>
                <a:spcPts val="0"/>
              </a:spcAft>
              <a:buClr>
                <a:srgbClr val="888888"/>
              </a:buClr>
              <a:buSzPts val="9600"/>
              <a:buNone/>
              <a:defRPr>
                <a:solidFill>
                  <a:srgbClr val="888888"/>
                </a:solidFill>
              </a:defRPr>
            </a:lvl6pPr>
            <a:lvl7pPr lvl="6" algn="ctr">
              <a:spcBef>
                <a:spcPts val="1920"/>
              </a:spcBef>
              <a:spcAft>
                <a:spcPts val="0"/>
              </a:spcAft>
              <a:buClr>
                <a:srgbClr val="888888"/>
              </a:buClr>
              <a:buSzPts val="9600"/>
              <a:buNone/>
              <a:defRPr>
                <a:solidFill>
                  <a:srgbClr val="888888"/>
                </a:solidFill>
              </a:defRPr>
            </a:lvl7pPr>
            <a:lvl8pPr lvl="7" algn="ctr">
              <a:spcBef>
                <a:spcPts val="1920"/>
              </a:spcBef>
              <a:spcAft>
                <a:spcPts val="0"/>
              </a:spcAft>
              <a:buClr>
                <a:srgbClr val="888888"/>
              </a:buClr>
              <a:buSzPts val="9600"/>
              <a:buNone/>
              <a:defRPr>
                <a:solidFill>
                  <a:srgbClr val="888888"/>
                </a:solidFill>
              </a:defRPr>
            </a:lvl8pPr>
            <a:lvl9pPr lvl="8" algn="ctr">
              <a:spcBef>
                <a:spcPts val="1920"/>
              </a:spcBef>
              <a:spcAft>
                <a:spcPts val="0"/>
              </a:spcAft>
              <a:buClr>
                <a:srgbClr val="888888"/>
              </a:buClr>
              <a:buSzPts val="9600"/>
              <a:buNone/>
              <a:defRPr>
                <a:solidFill>
                  <a:srgbClr val="888888"/>
                </a:solidFill>
              </a:defRPr>
            </a:lvl9pPr>
          </a:lstStyle>
          <a:p>
            <a:endParaRPr/>
          </a:p>
        </p:txBody>
      </p:sp>
      <p:sp>
        <p:nvSpPr>
          <p:cNvPr id="22" name="Google Shape;22;p4"/>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4"/>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4"/>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1645920" y="1757683"/>
            <a:ext cx="29626559" cy="73152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5"/>
          <p:cNvSpPr txBox="1">
            <a:spLocks noGrp="1"/>
          </p:cNvSpPr>
          <p:nvPr>
            <p:ph type="body" idx="1"/>
          </p:nvPr>
        </p:nvSpPr>
        <p:spPr>
          <a:xfrm>
            <a:off x="1645920" y="10241284"/>
            <a:ext cx="29626559" cy="28966164"/>
          </a:xfrm>
          <a:prstGeom prst="rect">
            <a:avLst/>
          </a:prstGeom>
          <a:noFill/>
          <a:ln>
            <a:noFill/>
          </a:ln>
        </p:spPr>
        <p:txBody>
          <a:bodyPr spcFirstLastPara="1" wrap="square" lIns="438900" tIns="219450" rIns="438900" bIns="2194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 name="Google Shape;28;p5"/>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5"/>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2600327" y="28204163"/>
            <a:ext cx="27980641" cy="8717280"/>
          </a:xfrm>
          <a:prstGeom prst="rect">
            <a:avLst/>
          </a:prstGeom>
          <a:noFill/>
          <a:ln>
            <a:noFill/>
          </a:ln>
        </p:spPr>
        <p:txBody>
          <a:bodyPr spcFirstLastPara="1" wrap="square" lIns="438900" tIns="219450" rIns="438900" bIns="219450" anchor="t" anchorCtr="0">
            <a:normAutofit/>
          </a:bodyPr>
          <a:lstStyle>
            <a:lvl1pPr lvl="0" algn="l">
              <a:spcBef>
                <a:spcPts val="0"/>
              </a:spcBef>
              <a:spcAft>
                <a:spcPts val="0"/>
              </a:spcAft>
              <a:buClr>
                <a:schemeClr val="dk1"/>
              </a:buClr>
              <a:buSzPts val="19200"/>
              <a:buFont typeface="Calibri"/>
              <a:buNone/>
              <a:defRPr sz="192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6"/>
          <p:cNvSpPr txBox="1">
            <a:spLocks noGrp="1"/>
          </p:cNvSpPr>
          <p:nvPr>
            <p:ph type="body" idx="1"/>
          </p:nvPr>
        </p:nvSpPr>
        <p:spPr>
          <a:xfrm>
            <a:off x="2600327" y="18602967"/>
            <a:ext cx="27980641" cy="9601197"/>
          </a:xfrm>
          <a:prstGeom prst="rect">
            <a:avLst/>
          </a:prstGeom>
          <a:noFill/>
          <a:ln>
            <a:noFill/>
          </a:ln>
        </p:spPr>
        <p:txBody>
          <a:bodyPr spcFirstLastPara="1" wrap="square" lIns="438900" tIns="219450" rIns="438900" bIns="219450" anchor="b" anchorCtr="0">
            <a:normAutofit/>
          </a:bodyPr>
          <a:lstStyle>
            <a:lvl1pPr marL="457200" lvl="0" indent="-228600" algn="l">
              <a:spcBef>
                <a:spcPts val="1920"/>
              </a:spcBef>
              <a:spcAft>
                <a:spcPts val="0"/>
              </a:spcAft>
              <a:buClr>
                <a:srgbClr val="888888"/>
              </a:buClr>
              <a:buSzPts val="9600"/>
              <a:buNone/>
              <a:defRPr sz="9600">
                <a:solidFill>
                  <a:srgbClr val="888888"/>
                </a:solidFill>
              </a:defRPr>
            </a:lvl1pPr>
            <a:lvl2pPr marL="914400" lvl="1" indent="-228600" algn="l">
              <a:spcBef>
                <a:spcPts val="1720"/>
              </a:spcBef>
              <a:spcAft>
                <a:spcPts val="0"/>
              </a:spcAft>
              <a:buClr>
                <a:srgbClr val="888888"/>
              </a:buClr>
              <a:buSzPts val="8600"/>
              <a:buNone/>
              <a:defRPr sz="8600">
                <a:solidFill>
                  <a:srgbClr val="888888"/>
                </a:solidFill>
              </a:defRPr>
            </a:lvl2pPr>
            <a:lvl3pPr marL="1371600" lvl="2" indent="-228600" algn="l">
              <a:spcBef>
                <a:spcPts val="1540"/>
              </a:spcBef>
              <a:spcAft>
                <a:spcPts val="0"/>
              </a:spcAft>
              <a:buClr>
                <a:srgbClr val="888888"/>
              </a:buClr>
              <a:buSzPts val="7700"/>
              <a:buNone/>
              <a:defRPr sz="7700">
                <a:solidFill>
                  <a:srgbClr val="888888"/>
                </a:solidFill>
              </a:defRPr>
            </a:lvl3pPr>
            <a:lvl4pPr marL="1828800" lvl="3" indent="-228600" algn="l">
              <a:spcBef>
                <a:spcPts val="1340"/>
              </a:spcBef>
              <a:spcAft>
                <a:spcPts val="0"/>
              </a:spcAft>
              <a:buClr>
                <a:srgbClr val="888888"/>
              </a:buClr>
              <a:buSzPts val="6700"/>
              <a:buNone/>
              <a:defRPr sz="6700">
                <a:solidFill>
                  <a:srgbClr val="888888"/>
                </a:solidFill>
              </a:defRPr>
            </a:lvl4pPr>
            <a:lvl5pPr marL="2286000" lvl="4" indent="-228600" algn="l">
              <a:spcBef>
                <a:spcPts val="1340"/>
              </a:spcBef>
              <a:spcAft>
                <a:spcPts val="0"/>
              </a:spcAft>
              <a:buClr>
                <a:srgbClr val="888888"/>
              </a:buClr>
              <a:buSzPts val="6700"/>
              <a:buNone/>
              <a:defRPr sz="6700">
                <a:solidFill>
                  <a:srgbClr val="888888"/>
                </a:solidFill>
              </a:defRPr>
            </a:lvl5pPr>
            <a:lvl6pPr marL="2743200" lvl="5" indent="-228600" algn="l">
              <a:spcBef>
                <a:spcPts val="1340"/>
              </a:spcBef>
              <a:spcAft>
                <a:spcPts val="0"/>
              </a:spcAft>
              <a:buClr>
                <a:srgbClr val="888888"/>
              </a:buClr>
              <a:buSzPts val="6700"/>
              <a:buNone/>
              <a:defRPr sz="6700">
                <a:solidFill>
                  <a:srgbClr val="888888"/>
                </a:solidFill>
              </a:defRPr>
            </a:lvl6pPr>
            <a:lvl7pPr marL="3200400" lvl="6" indent="-228600" algn="l">
              <a:spcBef>
                <a:spcPts val="1340"/>
              </a:spcBef>
              <a:spcAft>
                <a:spcPts val="0"/>
              </a:spcAft>
              <a:buClr>
                <a:srgbClr val="888888"/>
              </a:buClr>
              <a:buSzPts val="6700"/>
              <a:buNone/>
              <a:defRPr sz="6700">
                <a:solidFill>
                  <a:srgbClr val="888888"/>
                </a:solidFill>
              </a:defRPr>
            </a:lvl7pPr>
            <a:lvl8pPr marL="3657600" lvl="7" indent="-228600" algn="l">
              <a:spcBef>
                <a:spcPts val="1340"/>
              </a:spcBef>
              <a:spcAft>
                <a:spcPts val="0"/>
              </a:spcAft>
              <a:buClr>
                <a:srgbClr val="888888"/>
              </a:buClr>
              <a:buSzPts val="6700"/>
              <a:buNone/>
              <a:defRPr sz="6700">
                <a:solidFill>
                  <a:srgbClr val="888888"/>
                </a:solidFill>
              </a:defRPr>
            </a:lvl8pPr>
            <a:lvl9pPr marL="4114800" lvl="8" indent="-228600" algn="l">
              <a:spcBef>
                <a:spcPts val="1340"/>
              </a:spcBef>
              <a:spcAft>
                <a:spcPts val="0"/>
              </a:spcAft>
              <a:buClr>
                <a:srgbClr val="888888"/>
              </a:buClr>
              <a:buSzPts val="6700"/>
              <a:buNone/>
              <a:defRPr sz="6700">
                <a:solidFill>
                  <a:srgbClr val="888888"/>
                </a:solidFill>
              </a:defRPr>
            </a:lvl9pPr>
          </a:lstStyle>
          <a:p>
            <a:endParaRPr/>
          </a:p>
        </p:txBody>
      </p:sp>
      <p:sp>
        <p:nvSpPr>
          <p:cNvPr id="34" name="Google Shape;34;p6"/>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6"/>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1645920" y="1757683"/>
            <a:ext cx="29626559" cy="73152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7"/>
          <p:cNvSpPr txBox="1">
            <a:spLocks noGrp="1"/>
          </p:cNvSpPr>
          <p:nvPr>
            <p:ph type="body" idx="1"/>
          </p:nvPr>
        </p:nvSpPr>
        <p:spPr>
          <a:xfrm>
            <a:off x="1645920" y="10241284"/>
            <a:ext cx="14538960" cy="28966164"/>
          </a:xfrm>
          <a:prstGeom prst="rect">
            <a:avLst/>
          </a:prstGeom>
          <a:noFill/>
          <a:ln>
            <a:noFill/>
          </a:ln>
        </p:spPr>
        <p:txBody>
          <a:bodyPr spcFirstLastPara="1" wrap="square" lIns="438900" tIns="219450" rIns="438900" bIns="219450" anchor="t" anchorCtr="0">
            <a:normAutofit/>
          </a:bodyPr>
          <a:lstStyle>
            <a:lvl1pPr marL="457200" lvl="0" indent="-1079500" algn="l">
              <a:spcBef>
                <a:spcPts val="2680"/>
              </a:spcBef>
              <a:spcAft>
                <a:spcPts val="0"/>
              </a:spcAft>
              <a:buClr>
                <a:schemeClr val="dk1"/>
              </a:buClr>
              <a:buSzPts val="13400"/>
              <a:buChar char="•"/>
              <a:defRPr sz="13400"/>
            </a:lvl1pPr>
            <a:lvl2pPr marL="914400" lvl="1" indent="-958850" algn="l">
              <a:spcBef>
                <a:spcPts val="2300"/>
              </a:spcBef>
              <a:spcAft>
                <a:spcPts val="0"/>
              </a:spcAft>
              <a:buClr>
                <a:schemeClr val="dk1"/>
              </a:buClr>
              <a:buSzPts val="11500"/>
              <a:buChar char="–"/>
              <a:defRPr sz="11500"/>
            </a:lvl2pPr>
            <a:lvl3pPr marL="1371600" lvl="2" indent="-838200" algn="l">
              <a:spcBef>
                <a:spcPts val="1920"/>
              </a:spcBef>
              <a:spcAft>
                <a:spcPts val="0"/>
              </a:spcAft>
              <a:buClr>
                <a:schemeClr val="dk1"/>
              </a:buClr>
              <a:buSzPts val="9600"/>
              <a:buChar char="•"/>
              <a:defRPr sz="9600"/>
            </a:lvl3pPr>
            <a:lvl4pPr marL="1828800" lvl="3" indent="-774700" algn="l">
              <a:spcBef>
                <a:spcPts val="1720"/>
              </a:spcBef>
              <a:spcAft>
                <a:spcPts val="0"/>
              </a:spcAft>
              <a:buClr>
                <a:schemeClr val="dk1"/>
              </a:buClr>
              <a:buSzPts val="8600"/>
              <a:buChar char="–"/>
              <a:defRPr sz="8600"/>
            </a:lvl4pPr>
            <a:lvl5pPr marL="2286000" lvl="4" indent="-774700" algn="l">
              <a:spcBef>
                <a:spcPts val="1720"/>
              </a:spcBef>
              <a:spcAft>
                <a:spcPts val="0"/>
              </a:spcAft>
              <a:buClr>
                <a:schemeClr val="dk1"/>
              </a:buClr>
              <a:buSzPts val="8600"/>
              <a:buChar char="»"/>
              <a:defRPr sz="8600"/>
            </a:lvl5pPr>
            <a:lvl6pPr marL="2743200" lvl="5" indent="-774700" algn="l">
              <a:spcBef>
                <a:spcPts val="1720"/>
              </a:spcBef>
              <a:spcAft>
                <a:spcPts val="0"/>
              </a:spcAft>
              <a:buClr>
                <a:schemeClr val="dk1"/>
              </a:buClr>
              <a:buSzPts val="8600"/>
              <a:buChar char="•"/>
              <a:defRPr sz="8600"/>
            </a:lvl6pPr>
            <a:lvl7pPr marL="3200400" lvl="6" indent="-774700" algn="l">
              <a:spcBef>
                <a:spcPts val="1720"/>
              </a:spcBef>
              <a:spcAft>
                <a:spcPts val="0"/>
              </a:spcAft>
              <a:buClr>
                <a:schemeClr val="dk1"/>
              </a:buClr>
              <a:buSzPts val="8600"/>
              <a:buChar char="•"/>
              <a:defRPr sz="8600"/>
            </a:lvl7pPr>
            <a:lvl8pPr marL="3657600" lvl="7" indent="-774700" algn="l">
              <a:spcBef>
                <a:spcPts val="1720"/>
              </a:spcBef>
              <a:spcAft>
                <a:spcPts val="0"/>
              </a:spcAft>
              <a:buClr>
                <a:schemeClr val="dk1"/>
              </a:buClr>
              <a:buSzPts val="8600"/>
              <a:buChar char="•"/>
              <a:defRPr sz="8600"/>
            </a:lvl8pPr>
            <a:lvl9pPr marL="4114800" lvl="8" indent="-774700" algn="l">
              <a:spcBef>
                <a:spcPts val="1720"/>
              </a:spcBef>
              <a:spcAft>
                <a:spcPts val="0"/>
              </a:spcAft>
              <a:buClr>
                <a:schemeClr val="dk1"/>
              </a:buClr>
              <a:buSzPts val="8600"/>
              <a:buChar char="•"/>
              <a:defRPr sz="8600"/>
            </a:lvl9pPr>
          </a:lstStyle>
          <a:p>
            <a:endParaRPr/>
          </a:p>
        </p:txBody>
      </p:sp>
      <p:sp>
        <p:nvSpPr>
          <p:cNvPr id="40" name="Google Shape;40;p7"/>
          <p:cNvSpPr txBox="1">
            <a:spLocks noGrp="1"/>
          </p:cNvSpPr>
          <p:nvPr>
            <p:ph type="body" idx="2"/>
          </p:nvPr>
        </p:nvSpPr>
        <p:spPr>
          <a:xfrm>
            <a:off x="16733520" y="10241284"/>
            <a:ext cx="14538960" cy="28966164"/>
          </a:xfrm>
          <a:prstGeom prst="rect">
            <a:avLst/>
          </a:prstGeom>
          <a:noFill/>
          <a:ln>
            <a:noFill/>
          </a:ln>
        </p:spPr>
        <p:txBody>
          <a:bodyPr spcFirstLastPara="1" wrap="square" lIns="438900" tIns="219450" rIns="438900" bIns="219450" anchor="t" anchorCtr="0">
            <a:normAutofit/>
          </a:bodyPr>
          <a:lstStyle>
            <a:lvl1pPr marL="457200" lvl="0" indent="-1079500" algn="l">
              <a:spcBef>
                <a:spcPts val="2680"/>
              </a:spcBef>
              <a:spcAft>
                <a:spcPts val="0"/>
              </a:spcAft>
              <a:buClr>
                <a:schemeClr val="dk1"/>
              </a:buClr>
              <a:buSzPts val="13400"/>
              <a:buChar char="•"/>
              <a:defRPr sz="13400"/>
            </a:lvl1pPr>
            <a:lvl2pPr marL="914400" lvl="1" indent="-958850" algn="l">
              <a:spcBef>
                <a:spcPts val="2300"/>
              </a:spcBef>
              <a:spcAft>
                <a:spcPts val="0"/>
              </a:spcAft>
              <a:buClr>
                <a:schemeClr val="dk1"/>
              </a:buClr>
              <a:buSzPts val="11500"/>
              <a:buChar char="–"/>
              <a:defRPr sz="11500"/>
            </a:lvl2pPr>
            <a:lvl3pPr marL="1371600" lvl="2" indent="-838200" algn="l">
              <a:spcBef>
                <a:spcPts val="1920"/>
              </a:spcBef>
              <a:spcAft>
                <a:spcPts val="0"/>
              </a:spcAft>
              <a:buClr>
                <a:schemeClr val="dk1"/>
              </a:buClr>
              <a:buSzPts val="9600"/>
              <a:buChar char="•"/>
              <a:defRPr sz="9600"/>
            </a:lvl3pPr>
            <a:lvl4pPr marL="1828800" lvl="3" indent="-774700" algn="l">
              <a:spcBef>
                <a:spcPts val="1720"/>
              </a:spcBef>
              <a:spcAft>
                <a:spcPts val="0"/>
              </a:spcAft>
              <a:buClr>
                <a:schemeClr val="dk1"/>
              </a:buClr>
              <a:buSzPts val="8600"/>
              <a:buChar char="–"/>
              <a:defRPr sz="8600"/>
            </a:lvl4pPr>
            <a:lvl5pPr marL="2286000" lvl="4" indent="-774700" algn="l">
              <a:spcBef>
                <a:spcPts val="1720"/>
              </a:spcBef>
              <a:spcAft>
                <a:spcPts val="0"/>
              </a:spcAft>
              <a:buClr>
                <a:schemeClr val="dk1"/>
              </a:buClr>
              <a:buSzPts val="8600"/>
              <a:buChar char="»"/>
              <a:defRPr sz="8600"/>
            </a:lvl5pPr>
            <a:lvl6pPr marL="2743200" lvl="5" indent="-774700" algn="l">
              <a:spcBef>
                <a:spcPts val="1720"/>
              </a:spcBef>
              <a:spcAft>
                <a:spcPts val="0"/>
              </a:spcAft>
              <a:buClr>
                <a:schemeClr val="dk1"/>
              </a:buClr>
              <a:buSzPts val="8600"/>
              <a:buChar char="•"/>
              <a:defRPr sz="8600"/>
            </a:lvl6pPr>
            <a:lvl7pPr marL="3200400" lvl="6" indent="-774700" algn="l">
              <a:spcBef>
                <a:spcPts val="1720"/>
              </a:spcBef>
              <a:spcAft>
                <a:spcPts val="0"/>
              </a:spcAft>
              <a:buClr>
                <a:schemeClr val="dk1"/>
              </a:buClr>
              <a:buSzPts val="8600"/>
              <a:buChar char="•"/>
              <a:defRPr sz="8600"/>
            </a:lvl7pPr>
            <a:lvl8pPr marL="3657600" lvl="7" indent="-774700" algn="l">
              <a:spcBef>
                <a:spcPts val="1720"/>
              </a:spcBef>
              <a:spcAft>
                <a:spcPts val="0"/>
              </a:spcAft>
              <a:buClr>
                <a:schemeClr val="dk1"/>
              </a:buClr>
              <a:buSzPts val="8600"/>
              <a:buChar char="•"/>
              <a:defRPr sz="8600"/>
            </a:lvl8pPr>
            <a:lvl9pPr marL="4114800" lvl="8" indent="-774700" algn="l">
              <a:spcBef>
                <a:spcPts val="1720"/>
              </a:spcBef>
              <a:spcAft>
                <a:spcPts val="0"/>
              </a:spcAft>
              <a:buClr>
                <a:schemeClr val="dk1"/>
              </a:buClr>
              <a:buSzPts val="8600"/>
              <a:buChar char="•"/>
              <a:defRPr sz="8600"/>
            </a:lvl9pPr>
          </a:lstStyle>
          <a:p>
            <a:endParaRPr/>
          </a:p>
        </p:txBody>
      </p:sp>
      <p:sp>
        <p:nvSpPr>
          <p:cNvPr id="41" name="Google Shape;41;p7"/>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7"/>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1645920" y="1757683"/>
            <a:ext cx="29626559" cy="73152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211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8"/>
          <p:cNvSpPr txBox="1">
            <a:spLocks noGrp="1"/>
          </p:cNvSpPr>
          <p:nvPr>
            <p:ph type="body" idx="1"/>
          </p:nvPr>
        </p:nvSpPr>
        <p:spPr>
          <a:xfrm>
            <a:off x="1645921" y="9824724"/>
            <a:ext cx="14544677" cy="4094477"/>
          </a:xfrm>
          <a:prstGeom prst="rect">
            <a:avLst/>
          </a:prstGeom>
          <a:noFill/>
          <a:ln>
            <a:noFill/>
          </a:ln>
        </p:spPr>
        <p:txBody>
          <a:bodyPr spcFirstLastPara="1" wrap="square" lIns="438900" tIns="219450" rIns="438900" bIns="219450" anchor="b" anchorCtr="0">
            <a:normAutofit/>
          </a:bodyPr>
          <a:lstStyle>
            <a:lvl1pPr marL="457200" lvl="0" indent="-228600" algn="l">
              <a:spcBef>
                <a:spcPts val="2300"/>
              </a:spcBef>
              <a:spcAft>
                <a:spcPts val="0"/>
              </a:spcAft>
              <a:buClr>
                <a:schemeClr val="dk1"/>
              </a:buClr>
              <a:buSzPts val="11500"/>
              <a:buNone/>
              <a:defRPr sz="11500" b="1"/>
            </a:lvl1pPr>
            <a:lvl2pPr marL="914400" lvl="1" indent="-228600" algn="l">
              <a:spcBef>
                <a:spcPts val="1920"/>
              </a:spcBef>
              <a:spcAft>
                <a:spcPts val="0"/>
              </a:spcAft>
              <a:buClr>
                <a:schemeClr val="dk1"/>
              </a:buClr>
              <a:buSzPts val="9600"/>
              <a:buNone/>
              <a:defRPr sz="9600" b="1"/>
            </a:lvl2pPr>
            <a:lvl3pPr marL="1371600" lvl="2" indent="-228600" algn="l">
              <a:spcBef>
                <a:spcPts val="1720"/>
              </a:spcBef>
              <a:spcAft>
                <a:spcPts val="0"/>
              </a:spcAft>
              <a:buClr>
                <a:schemeClr val="dk1"/>
              </a:buClr>
              <a:buSzPts val="8600"/>
              <a:buNone/>
              <a:defRPr sz="8600" b="1"/>
            </a:lvl3pPr>
            <a:lvl4pPr marL="1828800" lvl="3" indent="-228600" algn="l">
              <a:spcBef>
                <a:spcPts val="1540"/>
              </a:spcBef>
              <a:spcAft>
                <a:spcPts val="0"/>
              </a:spcAft>
              <a:buClr>
                <a:schemeClr val="dk1"/>
              </a:buClr>
              <a:buSzPts val="7700"/>
              <a:buNone/>
              <a:defRPr sz="7700" b="1"/>
            </a:lvl4pPr>
            <a:lvl5pPr marL="2286000" lvl="4" indent="-228600" algn="l">
              <a:spcBef>
                <a:spcPts val="1540"/>
              </a:spcBef>
              <a:spcAft>
                <a:spcPts val="0"/>
              </a:spcAft>
              <a:buClr>
                <a:schemeClr val="dk1"/>
              </a:buClr>
              <a:buSzPts val="7700"/>
              <a:buNone/>
              <a:defRPr sz="7700" b="1"/>
            </a:lvl5pPr>
            <a:lvl6pPr marL="2743200" lvl="5" indent="-228600" algn="l">
              <a:spcBef>
                <a:spcPts val="1540"/>
              </a:spcBef>
              <a:spcAft>
                <a:spcPts val="0"/>
              </a:spcAft>
              <a:buClr>
                <a:schemeClr val="dk1"/>
              </a:buClr>
              <a:buSzPts val="7700"/>
              <a:buNone/>
              <a:defRPr sz="7700" b="1"/>
            </a:lvl6pPr>
            <a:lvl7pPr marL="3200400" lvl="6" indent="-228600" algn="l">
              <a:spcBef>
                <a:spcPts val="1540"/>
              </a:spcBef>
              <a:spcAft>
                <a:spcPts val="0"/>
              </a:spcAft>
              <a:buClr>
                <a:schemeClr val="dk1"/>
              </a:buClr>
              <a:buSzPts val="7700"/>
              <a:buNone/>
              <a:defRPr sz="7700" b="1"/>
            </a:lvl7pPr>
            <a:lvl8pPr marL="3657600" lvl="7" indent="-228600" algn="l">
              <a:spcBef>
                <a:spcPts val="1540"/>
              </a:spcBef>
              <a:spcAft>
                <a:spcPts val="0"/>
              </a:spcAft>
              <a:buClr>
                <a:schemeClr val="dk1"/>
              </a:buClr>
              <a:buSzPts val="7700"/>
              <a:buNone/>
              <a:defRPr sz="7700" b="1"/>
            </a:lvl8pPr>
            <a:lvl9pPr marL="4114800" lvl="8" indent="-228600" algn="l">
              <a:spcBef>
                <a:spcPts val="1540"/>
              </a:spcBef>
              <a:spcAft>
                <a:spcPts val="0"/>
              </a:spcAft>
              <a:buClr>
                <a:schemeClr val="dk1"/>
              </a:buClr>
              <a:buSzPts val="7700"/>
              <a:buNone/>
              <a:defRPr sz="7700" b="1"/>
            </a:lvl9pPr>
          </a:lstStyle>
          <a:p>
            <a:endParaRPr/>
          </a:p>
        </p:txBody>
      </p:sp>
      <p:sp>
        <p:nvSpPr>
          <p:cNvPr id="47" name="Google Shape;47;p8"/>
          <p:cNvSpPr txBox="1">
            <a:spLocks noGrp="1"/>
          </p:cNvSpPr>
          <p:nvPr>
            <p:ph type="body" idx="2"/>
          </p:nvPr>
        </p:nvSpPr>
        <p:spPr>
          <a:xfrm>
            <a:off x="1645921" y="13919202"/>
            <a:ext cx="14544677" cy="25288244"/>
          </a:xfrm>
          <a:prstGeom prst="rect">
            <a:avLst/>
          </a:prstGeom>
          <a:noFill/>
          <a:ln>
            <a:noFill/>
          </a:ln>
        </p:spPr>
        <p:txBody>
          <a:bodyPr spcFirstLastPara="1" wrap="square" lIns="438900" tIns="219450" rIns="438900" bIns="219450" anchor="t" anchorCtr="0">
            <a:normAutofit/>
          </a:bodyPr>
          <a:lstStyle>
            <a:lvl1pPr marL="457200" lvl="0" indent="-958850" algn="l">
              <a:spcBef>
                <a:spcPts val="2300"/>
              </a:spcBef>
              <a:spcAft>
                <a:spcPts val="0"/>
              </a:spcAft>
              <a:buClr>
                <a:schemeClr val="dk1"/>
              </a:buClr>
              <a:buSzPts val="11500"/>
              <a:buChar char="•"/>
              <a:defRPr sz="11500"/>
            </a:lvl1pPr>
            <a:lvl2pPr marL="914400" lvl="1" indent="-838200" algn="l">
              <a:spcBef>
                <a:spcPts val="1920"/>
              </a:spcBef>
              <a:spcAft>
                <a:spcPts val="0"/>
              </a:spcAft>
              <a:buClr>
                <a:schemeClr val="dk1"/>
              </a:buClr>
              <a:buSzPts val="9600"/>
              <a:buChar char="–"/>
              <a:defRPr sz="9600"/>
            </a:lvl2pPr>
            <a:lvl3pPr marL="1371600" lvl="2" indent="-774700" algn="l">
              <a:spcBef>
                <a:spcPts val="1720"/>
              </a:spcBef>
              <a:spcAft>
                <a:spcPts val="0"/>
              </a:spcAft>
              <a:buClr>
                <a:schemeClr val="dk1"/>
              </a:buClr>
              <a:buSzPts val="8600"/>
              <a:buChar char="•"/>
              <a:defRPr sz="8600"/>
            </a:lvl3pPr>
            <a:lvl4pPr marL="1828800" lvl="3" indent="-717550" algn="l">
              <a:spcBef>
                <a:spcPts val="1540"/>
              </a:spcBef>
              <a:spcAft>
                <a:spcPts val="0"/>
              </a:spcAft>
              <a:buClr>
                <a:schemeClr val="dk1"/>
              </a:buClr>
              <a:buSzPts val="7700"/>
              <a:buChar char="–"/>
              <a:defRPr sz="7700"/>
            </a:lvl4pPr>
            <a:lvl5pPr marL="2286000" lvl="4" indent="-717550" algn="l">
              <a:spcBef>
                <a:spcPts val="1540"/>
              </a:spcBef>
              <a:spcAft>
                <a:spcPts val="0"/>
              </a:spcAft>
              <a:buClr>
                <a:schemeClr val="dk1"/>
              </a:buClr>
              <a:buSzPts val="7700"/>
              <a:buChar char="»"/>
              <a:defRPr sz="7700"/>
            </a:lvl5pPr>
            <a:lvl6pPr marL="2743200" lvl="5" indent="-717550" algn="l">
              <a:spcBef>
                <a:spcPts val="1540"/>
              </a:spcBef>
              <a:spcAft>
                <a:spcPts val="0"/>
              </a:spcAft>
              <a:buClr>
                <a:schemeClr val="dk1"/>
              </a:buClr>
              <a:buSzPts val="7700"/>
              <a:buChar char="•"/>
              <a:defRPr sz="7700"/>
            </a:lvl6pPr>
            <a:lvl7pPr marL="3200400" lvl="6" indent="-717550" algn="l">
              <a:spcBef>
                <a:spcPts val="1540"/>
              </a:spcBef>
              <a:spcAft>
                <a:spcPts val="0"/>
              </a:spcAft>
              <a:buClr>
                <a:schemeClr val="dk1"/>
              </a:buClr>
              <a:buSzPts val="7700"/>
              <a:buChar char="•"/>
              <a:defRPr sz="7700"/>
            </a:lvl7pPr>
            <a:lvl8pPr marL="3657600" lvl="7" indent="-717550" algn="l">
              <a:spcBef>
                <a:spcPts val="1540"/>
              </a:spcBef>
              <a:spcAft>
                <a:spcPts val="0"/>
              </a:spcAft>
              <a:buClr>
                <a:schemeClr val="dk1"/>
              </a:buClr>
              <a:buSzPts val="7700"/>
              <a:buChar char="•"/>
              <a:defRPr sz="7700"/>
            </a:lvl8pPr>
            <a:lvl9pPr marL="4114800" lvl="8" indent="-717550" algn="l">
              <a:spcBef>
                <a:spcPts val="1540"/>
              </a:spcBef>
              <a:spcAft>
                <a:spcPts val="0"/>
              </a:spcAft>
              <a:buClr>
                <a:schemeClr val="dk1"/>
              </a:buClr>
              <a:buSzPts val="7700"/>
              <a:buChar char="•"/>
              <a:defRPr sz="7700"/>
            </a:lvl9pPr>
          </a:lstStyle>
          <a:p>
            <a:endParaRPr/>
          </a:p>
        </p:txBody>
      </p:sp>
      <p:sp>
        <p:nvSpPr>
          <p:cNvPr id="48" name="Google Shape;48;p8"/>
          <p:cNvSpPr txBox="1">
            <a:spLocks noGrp="1"/>
          </p:cNvSpPr>
          <p:nvPr>
            <p:ph type="body" idx="3"/>
          </p:nvPr>
        </p:nvSpPr>
        <p:spPr>
          <a:xfrm>
            <a:off x="16722092" y="9824724"/>
            <a:ext cx="14550390" cy="4094477"/>
          </a:xfrm>
          <a:prstGeom prst="rect">
            <a:avLst/>
          </a:prstGeom>
          <a:noFill/>
          <a:ln>
            <a:noFill/>
          </a:ln>
        </p:spPr>
        <p:txBody>
          <a:bodyPr spcFirstLastPara="1" wrap="square" lIns="438900" tIns="219450" rIns="438900" bIns="219450" anchor="b" anchorCtr="0">
            <a:normAutofit/>
          </a:bodyPr>
          <a:lstStyle>
            <a:lvl1pPr marL="457200" lvl="0" indent="-228600" algn="l">
              <a:spcBef>
                <a:spcPts val="2300"/>
              </a:spcBef>
              <a:spcAft>
                <a:spcPts val="0"/>
              </a:spcAft>
              <a:buClr>
                <a:schemeClr val="dk1"/>
              </a:buClr>
              <a:buSzPts val="11500"/>
              <a:buNone/>
              <a:defRPr sz="11500" b="1"/>
            </a:lvl1pPr>
            <a:lvl2pPr marL="914400" lvl="1" indent="-228600" algn="l">
              <a:spcBef>
                <a:spcPts val="1920"/>
              </a:spcBef>
              <a:spcAft>
                <a:spcPts val="0"/>
              </a:spcAft>
              <a:buClr>
                <a:schemeClr val="dk1"/>
              </a:buClr>
              <a:buSzPts val="9600"/>
              <a:buNone/>
              <a:defRPr sz="9600" b="1"/>
            </a:lvl2pPr>
            <a:lvl3pPr marL="1371600" lvl="2" indent="-228600" algn="l">
              <a:spcBef>
                <a:spcPts val="1720"/>
              </a:spcBef>
              <a:spcAft>
                <a:spcPts val="0"/>
              </a:spcAft>
              <a:buClr>
                <a:schemeClr val="dk1"/>
              </a:buClr>
              <a:buSzPts val="8600"/>
              <a:buNone/>
              <a:defRPr sz="8600" b="1"/>
            </a:lvl3pPr>
            <a:lvl4pPr marL="1828800" lvl="3" indent="-228600" algn="l">
              <a:spcBef>
                <a:spcPts val="1540"/>
              </a:spcBef>
              <a:spcAft>
                <a:spcPts val="0"/>
              </a:spcAft>
              <a:buClr>
                <a:schemeClr val="dk1"/>
              </a:buClr>
              <a:buSzPts val="7700"/>
              <a:buNone/>
              <a:defRPr sz="7700" b="1"/>
            </a:lvl4pPr>
            <a:lvl5pPr marL="2286000" lvl="4" indent="-228600" algn="l">
              <a:spcBef>
                <a:spcPts val="1540"/>
              </a:spcBef>
              <a:spcAft>
                <a:spcPts val="0"/>
              </a:spcAft>
              <a:buClr>
                <a:schemeClr val="dk1"/>
              </a:buClr>
              <a:buSzPts val="7700"/>
              <a:buNone/>
              <a:defRPr sz="7700" b="1"/>
            </a:lvl5pPr>
            <a:lvl6pPr marL="2743200" lvl="5" indent="-228600" algn="l">
              <a:spcBef>
                <a:spcPts val="1540"/>
              </a:spcBef>
              <a:spcAft>
                <a:spcPts val="0"/>
              </a:spcAft>
              <a:buClr>
                <a:schemeClr val="dk1"/>
              </a:buClr>
              <a:buSzPts val="7700"/>
              <a:buNone/>
              <a:defRPr sz="7700" b="1"/>
            </a:lvl6pPr>
            <a:lvl7pPr marL="3200400" lvl="6" indent="-228600" algn="l">
              <a:spcBef>
                <a:spcPts val="1540"/>
              </a:spcBef>
              <a:spcAft>
                <a:spcPts val="0"/>
              </a:spcAft>
              <a:buClr>
                <a:schemeClr val="dk1"/>
              </a:buClr>
              <a:buSzPts val="7700"/>
              <a:buNone/>
              <a:defRPr sz="7700" b="1"/>
            </a:lvl7pPr>
            <a:lvl8pPr marL="3657600" lvl="7" indent="-228600" algn="l">
              <a:spcBef>
                <a:spcPts val="1540"/>
              </a:spcBef>
              <a:spcAft>
                <a:spcPts val="0"/>
              </a:spcAft>
              <a:buClr>
                <a:schemeClr val="dk1"/>
              </a:buClr>
              <a:buSzPts val="7700"/>
              <a:buNone/>
              <a:defRPr sz="7700" b="1"/>
            </a:lvl8pPr>
            <a:lvl9pPr marL="4114800" lvl="8" indent="-228600" algn="l">
              <a:spcBef>
                <a:spcPts val="1540"/>
              </a:spcBef>
              <a:spcAft>
                <a:spcPts val="0"/>
              </a:spcAft>
              <a:buClr>
                <a:schemeClr val="dk1"/>
              </a:buClr>
              <a:buSzPts val="7700"/>
              <a:buNone/>
              <a:defRPr sz="7700" b="1"/>
            </a:lvl9pPr>
          </a:lstStyle>
          <a:p>
            <a:endParaRPr/>
          </a:p>
        </p:txBody>
      </p:sp>
      <p:sp>
        <p:nvSpPr>
          <p:cNvPr id="49" name="Google Shape;49;p8"/>
          <p:cNvSpPr txBox="1">
            <a:spLocks noGrp="1"/>
          </p:cNvSpPr>
          <p:nvPr>
            <p:ph type="body" idx="4"/>
          </p:nvPr>
        </p:nvSpPr>
        <p:spPr>
          <a:xfrm>
            <a:off x="16722092" y="13919202"/>
            <a:ext cx="14550390" cy="25288244"/>
          </a:xfrm>
          <a:prstGeom prst="rect">
            <a:avLst/>
          </a:prstGeom>
          <a:noFill/>
          <a:ln>
            <a:noFill/>
          </a:ln>
        </p:spPr>
        <p:txBody>
          <a:bodyPr spcFirstLastPara="1" wrap="square" lIns="438900" tIns="219450" rIns="438900" bIns="219450" anchor="t" anchorCtr="0">
            <a:normAutofit/>
          </a:bodyPr>
          <a:lstStyle>
            <a:lvl1pPr marL="457200" lvl="0" indent="-958850" algn="l">
              <a:spcBef>
                <a:spcPts val="2300"/>
              </a:spcBef>
              <a:spcAft>
                <a:spcPts val="0"/>
              </a:spcAft>
              <a:buClr>
                <a:schemeClr val="dk1"/>
              </a:buClr>
              <a:buSzPts val="11500"/>
              <a:buChar char="•"/>
              <a:defRPr sz="11500"/>
            </a:lvl1pPr>
            <a:lvl2pPr marL="914400" lvl="1" indent="-838200" algn="l">
              <a:spcBef>
                <a:spcPts val="1920"/>
              </a:spcBef>
              <a:spcAft>
                <a:spcPts val="0"/>
              </a:spcAft>
              <a:buClr>
                <a:schemeClr val="dk1"/>
              </a:buClr>
              <a:buSzPts val="9600"/>
              <a:buChar char="–"/>
              <a:defRPr sz="9600"/>
            </a:lvl2pPr>
            <a:lvl3pPr marL="1371600" lvl="2" indent="-774700" algn="l">
              <a:spcBef>
                <a:spcPts val="1720"/>
              </a:spcBef>
              <a:spcAft>
                <a:spcPts val="0"/>
              </a:spcAft>
              <a:buClr>
                <a:schemeClr val="dk1"/>
              </a:buClr>
              <a:buSzPts val="8600"/>
              <a:buChar char="•"/>
              <a:defRPr sz="8600"/>
            </a:lvl3pPr>
            <a:lvl4pPr marL="1828800" lvl="3" indent="-717550" algn="l">
              <a:spcBef>
                <a:spcPts val="1540"/>
              </a:spcBef>
              <a:spcAft>
                <a:spcPts val="0"/>
              </a:spcAft>
              <a:buClr>
                <a:schemeClr val="dk1"/>
              </a:buClr>
              <a:buSzPts val="7700"/>
              <a:buChar char="–"/>
              <a:defRPr sz="7700"/>
            </a:lvl4pPr>
            <a:lvl5pPr marL="2286000" lvl="4" indent="-717550" algn="l">
              <a:spcBef>
                <a:spcPts val="1540"/>
              </a:spcBef>
              <a:spcAft>
                <a:spcPts val="0"/>
              </a:spcAft>
              <a:buClr>
                <a:schemeClr val="dk1"/>
              </a:buClr>
              <a:buSzPts val="7700"/>
              <a:buChar char="»"/>
              <a:defRPr sz="7700"/>
            </a:lvl5pPr>
            <a:lvl6pPr marL="2743200" lvl="5" indent="-717550" algn="l">
              <a:spcBef>
                <a:spcPts val="1540"/>
              </a:spcBef>
              <a:spcAft>
                <a:spcPts val="0"/>
              </a:spcAft>
              <a:buClr>
                <a:schemeClr val="dk1"/>
              </a:buClr>
              <a:buSzPts val="7700"/>
              <a:buChar char="•"/>
              <a:defRPr sz="7700"/>
            </a:lvl6pPr>
            <a:lvl7pPr marL="3200400" lvl="6" indent="-717550" algn="l">
              <a:spcBef>
                <a:spcPts val="1540"/>
              </a:spcBef>
              <a:spcAft>
                <a:spcPts val="0"/>
              </a:spcAft>
              <a:buClr>
                <a:schemeClr val="dk1"/>
              </a:buClr>
              <a:buSzPts val="7700"/>
              <a:buChar char="•"/>
              <a:defRPr sz="7700"/>
            </a:lvl7pPr>
            <a:lvl8pPr marL="3657600" lvl="7" indent="-717550" algn="l">
              <a:spcBef>
                <a:spcPts val="1540"/>
              </a:spcBef>
              <a:spcAft>
                <a:spcPts val="0"/>
              </a:spcAft>
              <a:buClr>
                <a:schemeClr val="dk1"/>
              </a:buClr>
              <a:buSzPts val="7700"/>
              <a:buChar char="•"/>
              <a:defRPr sz="7700"/>
            </a:lvl8pPr>
            <a:lvl9pPr marL="4114800" lvl="8" indent="-717550" algn="l">
              <a:spcBef>
                <a:spcPts val="1540"/>
              </a:spcBef>
              <a:spcAft>
                <a:spcPts val="0"/>
              </a:spcAft>
              <a:buClr>
                <a:schemeClr val="dk1"/>
              </a:buClr>
              <a:buSzPts val="7700"/>
              <a:buChar char="•"/>
              <a:defRPr sz="7700"/>
            </a:lvl9pPr>
          </a:lstStyle>
          <a:p>
            <a:endParaRPr/>
          </a:p>
        </p:txBody>
      </p:sp>
      <p:sp>
        <p:nvSpPr>
          <p:cNvPr id="50" name="Google Shape;50;p8"/>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8"/>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1645920" y="1757683"/>
            <a:ext cx="29626559" cy="73152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9"/>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1645923" y="1747520"/>
            <a:ext cx="10829927" cy="7437120"/>
          </a:xfrm>
          <a:prstGeom prst="rect">
            <a:avLst/>
          </a:prstGeom>
          <a:noFill/>
          <a:ln>
            <a:noFill/>
          </a:ln>
        </p:spPr>
        <p:txBody>
          <a:bodyPr spcFirstLastPara="1" wrap="square" lIns="438900" tIns="219450" rIns="438900" bIns="219450" anchor="b" anchorCtr="0">
            <a:normAutofit/>
          </a:bodyPr>
          <a:lstStyle>
            <a:lvl1pPr lvl="0" algn="l">
              <a:spcBef>
                <a:spcPts val="0"/>
              </a:spcBef>
              <a:spcAft>
                <a:spcPts val="0"/>
              </a:spcAft>
              <a:buClr>
                <a:schemeClr val="dk1"/>
              </a:buClr>
              <a:buSzPts val="9600"/>
              <a:buFont typeface="Calibri"/>
              <a:buNone/>
              <a:defRPr sz="96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12870180" y="1747524"/>
            <a:ext cx="18402300" cy="37459923"/>
          </a:xfrm>
          <a:prstGeom prst="rect">
            <a:avLst/>
          </a:prstGeom>
          <a:noFill/>
          <a:ln>
            <a:noFill/>
          </a:ln>
        </p:spPr>
        <p:txBody>
          <a:bodyPr spcFirstLastPara="1" wrap="square" lIns="438900" tIns="219450" rIns="438900" bIns="219450" anchor="t" anchorCtr="0">
            <a:normAutofit/>
          </a:bodyPr>
          <a:lstStyle>
            <a:lvl1pPr marL="457200" lvl="0" indent="-1206500" algn="l">
              <a:spcBef>
                <a:spcPts val="3080"/>
              </a:spcBef>
              <a:spcAft>
                <a:spcPts val="0"/>
              </a:spcAft>
              <a:buClr>
                <a:schemeClr val="dk1"/>
              </a:buClr>
              <a:buSzPts val="15400"/>
              <a:buChar char="•"/>
              <a:defRPr sz="15400"/>
            </a:lvl1pPr>
            <a:lvl2pPr marL="914400" lvl="1" indent="-1079500" algn="l">
              <a:spcBef>
                <a:spcPts val="2680"/>
              </a:spcBef>
              <a:spcAft>
                <a:spcPts val="0"/>
              </a:spcAft>
              <a:buClr>
                <a:schemeClr val="dk1"/>
              </a:buClr>
              <a:buSzPts val="13400"/>
              <a:buChar char="–"/>
              <a:defRPr sz="13400"/>
            </a:lvl2pPr>
            <a:lvl3pPr marL="1371600" lvl="2" indent="-958850" algn="l">
              <a:spcBef>
                <a:spcPts val="2300"/>
              </a:spcBef>
              <a:spcAft>
                <a:spcPts val="0"/>
              </a:spcAft>
              <a:buClr>
                <a:schemeClr val="dk1"/>
              </a:buClr>
              <a:buSzPts val="11500"/>
              <a:buChar char="•"/>
              <a:defRPr sz="11500"/>
            </a:lvl3pPr>
            <a:lvl4pPr marL="1828800" lvl="3" indent="-838200" algn="l">
              <a:spcBef>
                <a:spcPts val="1920"/>
              </a:spcBef>
              <a:spcAft>
                <a:spcPts val="0"/>
              </a:spcAft>
              <a:buClr>
                <a:schemeClr val="dk1"/>
              </a:buClr>
              <a:buSzPts val="9600"/>
              <a:buChar char="–"/>
              <a:defRPr sz="9600"/>
            </a:lvl4pPr>
            <a:lvl5pPr marL="2286000" lvl="4" indent="-838200" algn="l">
              <a:spcBef>
                <a:spcPts val="1920"/>
              </a:spcBef>
              <a:spcAft>
                <a:spcPts val="0"/>
              </a:spcAft>
              <a:buClr>
                <a:schemeClr val="dk1"/>
              </a:buClr>
              <a:buSzPts val="9600"/>
              <a:buChar char="»"/>
              <a:defRPr sz="9600"/>
            </a:lvl5pPr>
            <a:lvl6pPr marL="2743200" lvl="5" indent="-838200" algn="l">
              <a:spcBef>
                <a:spcPts val="1920"/>
              </a:spcBef>
              <a:spcAft>
                <a:spcPts val="0"/>
              </a:spcAft>
              <a:buClr>
                <a:schemeClr val="dk1"/>
              </a:buClr>
              <a:buSzPts val="9600"/>
              <a:buChar char="•"/>
              <a:defRPr sz="9600"/>
            </a:lvl6pPr>
            <a:lvl7pPr marL="3200400" lvl="6" indent="-838200" algn="l">
              <a:spcBef>
                <a:spcPts val="1920"/>
              </a:spcBef>
              <a:spcAft>
                <a:spcPts val="0"/>
              </a:spcAft>
              <a:buClr>
                <a:schemeClr val="dk1"/>
              </a:buClr>
              <a:buSzPts val="9600"/>
              <a:buChar char="•"/>
              <a:defRPr sz="9600"/>
            </a:lvl7pPr>
            <a:lvl8pPr marL="3657600" lvl="7" indent="-838200" algn="l">
              <a:spcBef>
                <a:spcPts val="1920"/>
              </a:spcBef>
              <a:spcAft>
                <a:spcPts val="0"/>
              </a:spcAft>
              <a:buClr>
                <a:schemeClr val="dk1"/>
              </a:buClr>
              <a:buSzPts val="9600"/>
              <a:buChar char="•"/>
              <a:defRPr sz="9600"/>
            </a:lvl8pPr>
            <a:lvl9pPr marL="4114800" lvl="8" indent="-838200" algn="l">
              <a:spcBef>
                <a:spcPts val="1920"/>
              </a:spcBef>
              <a:spcAft>
                <a:spcPts val="0"/>
              </a:spcAft>
              <a:buClr>
                <a:schemeClr val="dk1"/>
              </a:buClr>
              <a:buSzPts val="9600"/>
              <a:buChar char="•"/>
              <a:defRPr sz="9600"/>
            </a:lvl9pPr>
          </a:lstStyle>
          <a:p>
            <a:endParaRPr/>
          </a:p>
        </p:txBody>
      </p:sp>
      <p:sp>
        <p:nvSpPr>
          <p:cNvPr id="61" name="Google Shape;61;p10"/>
          <p:cNvSpPr txBox="1">
            <a:spLocks noGrp="1"/>
          </p:cNvSpPr>
          <p:nvPr>
            <p:ph type="body" idx="2"/>
          </p:nvPr>
        </p:nvSpPr>
        <p:spPr>
          <a:xfrm>
            <a:off x="1645923" y="9184644"/>
            <a:ext cx="10829927" cy="30022802"/>
          </a:xfrm>
          <a:prstGeom prst="rect">
            <a:avLst/>
          </a:prstGeom>
          <a:noFill/>
          <a:ln>
            <a:noFill/>
          </a:ln>
        </p:spPr>
        <p:txBody>
          <a:bodyPr spcFirstLastPara="1" wrap="square" lIns="438900" tIns="219450" rIns="438900" bIns="219450" anchor="t" anchorCtr="0">
            <a:normAutofit/>
          </a:bodyPr>
          <a:lstStyle>
            <a:lvl1pPr marL="457200" lvl="0" indent="-228600" algn="l">
              <a:spcBef>
                <a:spcPts val="1340"/>
              </a:spcBef>
              <a:spcAft>
                <a:spcPts val="0"/>
              </a:spcAft>
              <a:buClr>
                <a:schemeClr val="dk1"/>
              </a:buClr>
              <a:buSzPts val="6700"/>
              <a:buNone/>
              <a:defRPr sz="6700"/>
            </a:lvl1pPr>
            <a:lvl2pPr marL="914400" lvl="1" indent="-228600" algn="l">
              <a:spcBef>
                <a:spcPts val="1160"/>
              </a:spcBef>
              <a:spcAft>
                <a:spcPts val="0"/>
              </a:spcAft>
              <a:buClr>
                <a:schemeClr val="dk1"/>
              </a:buClr>
              <a:buSzPts val="5800"/>
              <a:buNone/>
              <a:defRPr sz="5800"/>
            </a:lvl2pPr>
            <a:lvl3pPr marL="1371600" lvl="2" indent="-228600" algn="l">
              <a:spcBef>
                <a:spcPts val="960"/>
              </a:spcBef>
              <a:spcAft>
                <a:spcPts val="0"/>
              </a:spcAft>
              <a:buClr>
                <a:schemeClr val="dk1"/>
              </a:buClr>
              <a:buSzPts val="4800"/>
              <a:buNone/>
              <a:defRPr sz="4800"/>
            </a:lvl3pPr>
            <a:lvl4pPr marL="1828800" lvl="3" indent="-228600" algn="l">
              <a:spcBef>
                <a:spcPts val="860"/>
              </a:spcBef>
              <a:spcAft>
                <a:spcPts val="0"/>
              </a:spcAft>
              <a:buClr>
                <a:schemeClr val="dk1"/>
              </a:buClr>
              <a:buSzPts val="4300"/>
              <a:buNone/>
              <a:defRPr sz="4300"/>
            </a:lvl4pPr>
            <a:lvl5pPr marL="2286000" lvl="4" indent="-228600" algn="l">
              <a:spcBef>
                <a:spcPts val="860"/>
              </a:spcBef>
              <a:spcAft>
                <a:spcPts val="0"/>
              </a:spcAft>
              <a:buClr>
                <a:schemeClr val="dk1"/>
              </a:buClr>
              <a:buSzPts val="4300"/>
              <a:buNone/>
              <a:defRPr sz="4300"/>
            </a:lvl5pPr>
            <a:lvl6pPr marL="2743200" lvl="5" indent="-228600" algn="l">
              <a:spcBef>
                <a:spcPts val="860"/>
              </a:spcBef>
              <a:spcAft>
                <a:spcPts val="0"/>
              </a:spcAft>
              <a:buClr>
                <a:schemeClr val="dk1"/>
              </a:buClr>
              <a:buSzPts val="4300"/>
              <a:buNone/>
              <a:defRPr sz="4300"/>
            </a:lvl6pPr>
            <a:lvl7pPr marL="3200400" lvl="6" indent="-228600" algn="l">
              <a:spcBef>
                <a:spcPts val="860"/>
              </a:spcBef>
              <a:spcAft>
                <a:spcPts val="0"/>
              </a:spcAft>
              <a:buClr>
                <a:schemeClr val="dk1"/>
              </a:buClr>
              <a:buSzPts val="4300"/>
              <a:buNone/>
              <a:defRPr sz="4300"/>
            </a:lvl7pPr>
            <a:lvl8pPr marL="3657600" lvl="7" indent="-228600" algn="l">
              <a:spcBef>
                <a:spcPts val="860"/>
              </a:spcBef>
              <a:spcAft>
                <a:spcPts val="0"/>
              </a:spcAft>
              <a:buClr>
                <a:schemeClr val="dk1"/>
              </a:buClr>
              <a:buSzPts val="4300"/>
              <a:buNone/>
              <a:defRPr sz="4300"/>
            </a:lvl8pPr>
            <a:lvl9pPr marL="4114800" lvl="8" indent="-228600" algn="l">
              <a:spcBef>
                <a:spcPts val="860"/>
              </a:spcBef>
              <a:spcAft>
                <a:spcPts val="0"/>
              </a:spcAft>
              <a:buClr>
                <a:schemeClr val="dk1"/>
              </a:buClr>
              <a:buSzPts val="4300"/>
              <a:buNone/>
              <a:defRPr sz="4300"/>
            </a:lvl9pPr>
          </a:lstStyle>
          <a:p>
            <a:endParaRPr/>
          </a:p>
        </p:txBody>
      </p:sp>
      <p:sp>
        <p:nvSpPr>
          <p:cNvPr id="62" name="Google Shape;62;p10"/>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6452237" y="30723841"/>
            <a:ext cx="19751040" cy="3627123"/>
          </a:xfrm>
          <a:prstGeom prst="rect">
            <a:avLst/>
          </a:prstGeom>
          <a:noFill/>
          <a:ln>
            <a:noFill/>
          </a:ln>
        </p:spPr>
        <p:txBody>
          <a:bodyPr spcFirstLastPara="1" wrap="square" lIns="438900" tIns="219450" rIns="438900" bIns="219450" anchor="b" anchorCtr="0">
            <a:normAutofit/>
          </a:bodyPr>
          <a:lstStyle>
            <a:lvl1pPr lvl="0" algn="l">
              <a:spcBef>
                <a:spcPts val="0"/>
              </a:spcBef>
              <a:spcAft>
                <a:spcPts val="0"/>
              </a:spcAft>
              <a:buClr>
                <a:schemeClr val="dk1"/>
              </a:buClr>
              <a:buSzPts val="9600"/>
              <a:buFont typeface="Calibri"/>
              <a:buNone/>
              <a:defRPr sz="96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1"/>
          <p:cNvSpPr>
            <a:spLocks noGrp="1"/>
          </p:cNvSpPr>
          <p:nvPr>
            <p:ph type="pic" idx="2"/>
          </p:nvPr>
        </p:nvSpPr>
        <p:spPr>
          <a:xfrm>
            <a:off x="6452237" y="3921760"/>
            <a:ext cx="19751040" cy="26334721"/>
          </a:xfrm>
          <a:prstGeom prst="rect">
            <a:avLst/>
          </a:prstGeom>
          <a:noFill/>
          <a:ln>
            <a:noFill/>
          </a:ln>
        </p:spPr>
        <p:txBody>
          <a:bodyPr spcFirstLastPara="1" wrap="square" lIns="438900" tIns="219450" rIns="438900" bIns="219450" anchor="t" anchorCtr="0">
            <a:normAutofit/>
          </a:bodyPr>
          <a:lstStyle>
            <a:lvl1pPr marR="0" lvl="0" algn="l" rtl="0">
              <a:spcBef>
                <a:spcPts val="3080"/>
              </a:spcBef>
              <a:spcAft>
                <a:spcPts val="0"/>
              </a:spcAft>
              <a:buClr>
                <a:schemeClr val="dk1"/>
              </a:buClr>
              <a:buSzPts val="15400"/>
              <a:buFont typeface="Arial"/>
              <a:buNone/>
              <a:defRPr sz="15400" b="0" i="0" u="none" strike="noStrike" cap="none">
                <a:solidFill>
                  <a:schemeClr val="dk1"/>
                </a:solidFill>
                <a:latin typeface="Calibri"/>
                <a:ea typeface="Calibri"/>
                <a:cs typeface="Calibri"/>
                <a:sym typeface="Calibri"/>
              </a:defRPr>
            </a:lvl1pPr>
            <a:lvl2pPr marR="0" lvl="1" algn="l" rtl="0">
              <a:spcBef>
                <a:spcPts val="2680"/>
              </a:spcBef>
              <a:spcAft>
                <a:spcPts val="0"/>
              </a:spcAft>
              <a:buClr>
                <a:schemeClr val="dk1"/>
              </a:buClr>
              <a:buSzPts val="13400"/>
              <a:buFont typeface="Arial"/>
              <a:buNone/>
              <a:defRPr sz="13400" b="0" i="0" u="none" strike="noStrike" cap="none">
                <a:solidFill>
                  <a:schemeClr val="dk1"/>
                </a:solidFill>
                <a:latin typeface="Calibri"/>
                <a:ea typeface="Calibri"/>
                <a:cs typeface="Calibri"/>
                <a:sym typeface="Calibri"/>
              </a:defRPr>
            </a:lvl2pPr>
            <a:lvl3pPr marR="0" lvl="2" algn="l" rtl="0">
              <a:spcBef>
                <a:spcPts val="2300"/>
              </a:spcBef>
              <a:spcAft>
                <a:spcPts val="0"/>
              </a:spcAft>
              <a:buClr>
                <a:schemeClr val="dk1"/>
              </a:buClr>
              <a:buSzPts val="11500"/>
              <a:buFont typeface="Arial"/>
              <a:buNone/>
              <a:defRPr sz="11500" b="0" i="0" u="none" strike="noStrike" cap="none">
                <a:solidFill>
                  <a:schemeClr val="dk1"/>
                </a:solidFill>
                <a:latin typeface="Calibri"/>
                <a:ea typeface="Calibri"/>
                <a:cs typeface="Calibri"/>
                <a:sym typeface="Calibri"/>
              </a:defRPr>
            </a:lvl3pPr>
            <a:lvl4pPr marR="0" lvl="3" algn="l" rtl="0">
              <a:spcBef>
                <a:spcPts val="192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4pPr>
            <a:lvl5pPr marR="0" lvl="4" algn="l" rtl="0">
              <a:spcBef>
                <a:spcPts val="192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5pPr>
            <a:lvl6pPr marR="0" lvl="5" algn="l" rtl="0">
              <a:spcBef>
                <a:spcPts val="192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6pPr>
            <a:lvl7pPr marR="0" lvl="6" algn="l" rtl="0">
              <a:spcBef>
                <a:spcPts val="192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7pPr>
            <a:lvl8pPr marR="0" lvl="7" algn="l" rtl="0">
              <a:spcBef>
                <a:spcPts val="192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8pPr>
            <a:lvl9pPr marR="0" lvl="8" algn="l" rtl="0">
              <a:spcBef>
                <a:spcPts val="192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body" idx="1"/>
          </p:nvPr>
        </p:nvSpPr>
        <p:spPr>
          <a:xfrm>
            <a:off x="6452237" y="34350963"/>
            <a:ext cx="19751040" cy="5151117"/>
          </a:xfrm>
          <a:prstGeom prst="rect">
            <a:avLst/>
          </a:prstGeom>
          <a:noFill/>
          <a:ln>
            <a:noFill/>
          </a:ln>
        </p:spPr>
        <p:txBody>
          <a:bodyPr spcFirstLastPara="1" wrap="square" lIns="438900" tIns="219450" rIns="438900" bIns="219450" anchor="t" anchorCtr="0">
            <a:normAutofit/>
          </a:bodyPr>
          <a:lstStyle>
            <a:lvl1pPr marL="457200" lvl="0" indent="-228600" algn="l">
              <a:spcBef>
                <a:spcPts val="1340"/>
              </a:spcBef>
              <a:spcAft>
                <a:spcPts val="0"/>
              </a:spcAft>
              <a:buClr>
                <a:schemeClr val="dk1"/>
              </a:buClr>
              <a:buSzPts val="6700"/>
              <a:buNone/>
              <a:defRPr sz="6700"/>
            </a:lvl1pPr>
            <a:lvl2pPr marL="914400" lvl="1" indent="-228600" algn="l">
              <a:spcBef>
                <a:spcPts val="1160"/>
              </a:spcBef>
              <a:spcAft>
                <a:spcPts val="0"/>
              </a:spcAft>
              <a:buClr>
                <a:schemeClr val="dk1"/>
              </a:buClr>
              <a:buSzPts val="5800"/>
              <a:buNone/>
              <a:defRPr sz="5800"/>
            </a:lvl2pPr>
            <a:lvl3pPr marL="1371600" lvl="2" indent="-228600" algn="l">
              <a:spcBef>
                <a:spcPts val="960"/>
              </a:spcBef>
              <a:spcAft>
                <a:spcPts val="0"/>
              </a:spcAft>
              <a:buClr>
                <a:schemeClr val="dk1"/>
              </a:buClr>
              <a:buSzPts val="4800"/>
              <a:buNone/>
              <a:defRPr sz="4800"/>
            </a:lvl3pPr>
            <a:lvl4pPr marL="1828800" lvl="3" indent="-228600" algn="l">
              <a:spcBef>
                <a:spcPts val="860"/>
              </a:spcBef>
              <a:spcAft>
                <a:spcPts val="0"/>
              </a:spcAft>
              <a:buClr>
                <a:schemeClr val="dk1"/>
              </a:buClr>
              <a:buSzPts val="4300"/>
              <a:buNone/>
              <a:defRPr sz="4300"/>
            </a:lvl4pPr>
            <a:lvl5pPr marL="2286000" lvl="4" indent="-228600" algn="l">
              <a:spcBef>
                <a:spcPts val="860"/>
              </a:spcBef>
              <a:spcAft>
                <a:spcPts val="0"/>
              </a:spcAft>
              <a:buClr>
                <a:schemeClr val="dk1"/>
              </a:buClr>
              <a:buSzPts val="4300"/>
              <a:buNone/>
              <a:defRPr sz="4300"/>
            </a:lvl5pPr>
            <a:lvl6pPr marL="2743200" lvl="5" indent="-228600" algn="l">
              <a:spcBef>
                <a:spcPts val="860"/>
              </a:spcBef>
              <a:spcAft>
                <a:spcPts val="0"/>
              </a:spcAft>
              <a:buClr>
                <a:schemeClr val="dk1"/>
              </a:buClr>
              <a:buSzPts val="4300"/>
              <a:buNone/>
              <a:defRPr sz="4300"/>
            </a:lvl6pPr>
            <a:lvl7pPr marL="3200400" lvl="6" indent="-228600" algn="l">
              <a:spcBef>
                <a:spcPts val="860"/>
              </a:spcBef>
              <a:spcAft>
                <a:spcPts val="0"/>
              </a:spcAft>
              <a:buClr>
                <a:schemeClr val="dk1"/>
              </a:buClr>
              <a:buSzPts val="4300"/>
              <a:buNone/>
              <a:defRPr sz="4300"/>
            </a:lvl7pPr>
            <a:lvl8pPr marL="3657600" lvl="7" indent="-228600" algn="l">
              <a:spcBef>
                <a:spcPts val="860"/>
              </a:spcBef>
              <a:spcAft>
                <a:spcPts val="0"/>
              </a:spcAft>
              <a:buClr>
                <a:schemeClr val="dk1"/>
              </a:buClr>
              <a:buSzPts val="4300"/>
              <a:buNone/>
              <a:defRPr sz="4300"/>
            </a:lvl8pPr>
            <a:lvl9pPr marL="4114800" lvl="8" indent="-228600" algn="l">
              <a:spcBef>
                <a:spcPts val="860"/>
              </a:spcBef>
              <a:spcAft>
                <a:spcPts val="0"/>
              </a:spcAft>
              <a:buClr>
                <a:schemeClr val="dk1"/>
              </a:buClr>
              <a:buSzPts val="4300"/>
              <a:buNone/>
              <a:defRPr sz="4300"/>
            </a:lvl9pPr>
          </a:lstStyle>
          <a:p>
            <a:endParaRPr/>
          </a:p>
        </p:txBody>
      </p:sp>
      <p:sp>
        <p:nvSpPr>
          <p:cNvPr id="69" name="Google Shape;69;p11"/>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1645920" y="1757683"/>
            <a:ext cx="29626559" cy="7315200"/>
          </a:xfrm>
          <a:prstGeom prst="rect">
            <a:avLst/>
          </a:prstGeom>
          <a:noFill/>
          <a:ln>
            <a:noFill/>
          </a:ln>
        </p:spPr>
        <p:txBody>
          <a:bodyPr spcFirstLastPara="1" wrap="square" lIns="438900" tIns="219450" rIns="438900" bIns="219450" anchor="ctr" anchorCtr="0">
            <a:normAutofit/>
          </a:bodyPr>
          <a:lstStyle>
            <a:lvl1pPr marR="0" lvl="0" algn="ctr" rtl="0">
              <a:spcBef>
                <a:spcPts val="0"/>
              </a:spcBef>
              <a:spcAft>
                <a:spcPts val="0"/>
              </a:spcAft>
              <a:buClr>
                <a:schemeClr val="dk1"/>
              </a:buClr>
              <a:buSzPts val="21100"/>
              <a:buFont typeface="Calibri"/>
              <a:buNone/>
              <a:defRPr sz="211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
          <p:cNvSpPr txBox="1">
            <a:spLocks noGrp="1"/>
          </p:cNvSpPr>
          <p:nvPr>
            <p:ph type="body" idx="1"/>
          </p:nvPr>
        </p:nvSpPr>
        <p:spPr>
          <a:xfrm>
            <a:off x="1645920" y="10241284"/>
            <a:ext cx="29626559" cy="28966164"/>
          </a:xfrm>
          <a:prstGeom prst="rect">
            <a:avLst/>
          </a:prstGeom>
          <a:noFill/>
          <a:ln>
            <a:noFill/>
          </a:ln>
        </p:spPr>
        <p:txBody>
          <a:bodyPr spcFirstLastPara="1" wrap="square" lIns="438900" tIns="219450" rIns="438900" bIns="219450" anchor="t" anchorCtr="0">
            <a:normAutofit/>
          </a:bodyPr>
          <a:lstStyle>
            <a:lvl1pPr marL="457200" marR="0" lvl="0" indent="-1206500" algn="l" rtl="0">
              <a:spcBef>
                <a:spcPts val="3080"/>
              </a:spcBef>
              <a:spcAft>
                <a:spcPts val="0"/>
              </a:spcAft>
              <a:buClr>
                <a:schemeClr val="dk1"/>
              </a:buClr>
              <a:buSzPts val="15400"/>
              <a:buFont typeface="Arial"/>
              <a:buChar char="•"/>
              <a:defRPr sz="15400" b="0" i="0" u="none" strike="noStrike" cap="none">
                <a:solidFill>
                  <a:schemeClr val="dk1"/>
                </a:solidFill>
                <a:latin typeface="Calibri"/>
                <a:ea typeface="Calibri"/>
                <a:cs typeface="Calibri"/>
                <a:sym typeface="Calibri"/>
              </a:defRPr>
            </a:lvl1pPr>
            <a:lvl2pPr marL="914400" marR="0" lvl="1" indent="-1079500" algn="l" rtl="0">
              <a:spcBef>
                <a:spcPts val="2680"/>
              </a:spcBef>
              <a:spcAft>
                <a:spcPts val="0"/>
              </a:spcAft>
              <a:buClr>
                <a:schemeClr val="dk1"/>
              </a:buClr>
              <a:buSzPts val="13400"/>
              <a:buFont typeface="Arial"/>
              <a:buChar char="–"/>
              <a:defRPr sz="13400" b="0" i="0" u="none" strike="noStrike" cap="none">
                <a:solidFill>
                  <a:schemeClr val="dk1"/>
                </a:solidFill>
                <a:latin typeface="Calibri"/>
                <a:ea typeface="Calibri"/>
                <a:cs typeface="Calibri"/>
                <a:sym typeface="Calibri"/>
              </a:defRPr>
            </a:lvl2pPr>
            <a:lvl3pPr marL="1371600" marR="0" lvl="2" indent="-958850" algn="l" rtl="0">
              <a:spcBef>
                <a:spcPts val="2300"/>
              </a:spcBef>
              <a:spcAft>
                <a:spcPts val="0"/>
              </a:spcAft>
              <a:buClr>
                <a:schemeClr val="dk1"/>
              </a:buClr>
              <a:buSzPts val="11500"/>
              <a:buFont typeface="Arial"/>
              <a:buChar char="•"/>
              <a:defRPr sz="11500" b="0" i="0" u="none" strike="noStrike" cap="none">
                <a:solidFill>
                  <a:schemeClr val="dk1"/>
                </a:solidFill>
                <a:latin typeface="Calibri"/>
                <a:ea typeface="Calibri"/>
                <a:cs typeface="Calibri"/>
                <a:sym typeface="Calibri"/>
              </a:defRPr>
            </a:lvl3pPr>
            <a:lvl4pPr marL="1828800" marR="0" lvl="3"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4pPr>
            <a:lvl5pPr marL="2286000" marR="0" lvl="4"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5pPr>
            <a:lvl6pPr marL="2743200" marR="0" lvl="5"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6pPr>
            <a:lvl7pPr marL="3200400" marR="0" lvl="6"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7pPr>
            <a:lvl8pPr marL="3657600" marR="0" lvl="7"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8pPr>
            <a:lvl9pPr marL="4114800" marR="0" lvl="8"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9pPr>
          </a:lstStyle>
          <a:p>
            <a:endParaRPr/>
          </a:p>
        </p:txBody>
      </p:sp>
      <p:sp>
        <p:nvSpPr>
          <p:cNvPr id="12" name="Google Shape;12;p2"/>
          <p:cNvSpPr txBox="1">
            <a:spLocks noGrp="1"/>
          </p:cNvSpPr>
          <p:nvPr>
            <p:ph type="dt" idx="10"/>
          </p:nvPr>
        </p:nvSpPr>
        <p:spPr>
          <a:xfrm>
            <a:off x="1645920" y="40680644"/>
            <a:ext cx="7680960" cy="2336800"/>
          </a:xfrm>
          <a:prstGeom prst="rect">
            <a:avLst/>
          </a:prstGeom>
          <a:noFill/>
          <a:ln>
            <a:noFill/>
          </a:ln>
        </p:spPr>
        <p:txBody>
          <a:bodyPr spcFirstLastPara="1" wrap="square" lIns="438900" tIns="219450" rIns="438900" bIns="219450" anchor="ctr" anchorCtr="0"/>
          <a:lstStyle>
            <a:lvl1pPr marR="0" lvl="0" algn="l" rtl="0">
              <a:spcBef>
                <a:spcPts val="0"/>
              </a:spcBef>
              <a:spcAft>
                <a:spcPts val="0"/>
              </a:spcAft>
              <a:buSzPts val="1400"/>
              <a:buNone/>
              <a:defRPr sz="5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13" name="Google Shape;13;p2"/>
          <p:cNvSpPr txBox="1">
            <a:spLocks noGrp="1"/>
          </p:cNvSpPr>
          <p:nvPr>
            <p:ph type="ftr" idx="11"/>
          </p:nvPr>
        </p:nvSpPr>
        <p:spPr>
          <a:xfrm>
            <a:off x="11247120" y="40680644"/>
            <a:ext cx="10424160" cy="2336800"/>
          </a:xfrm>
          <a:prstGeom prst="rect">
            <a:avLst/>
          </a:prstGeom>
          <a:noFill/>
          <a:ln>
            <a:noFill/>
          </a:ln>
        </p:spPr>
        <p:txBody>
          <a:bodyPr spcFirstLastPara="1" wrap="square" lIns="438900" tIns="219450" rIns="438900" bIns="219450" anchor="ctr" anchorCtr="0"/>
          <a:lstStyle>
            <a:lvl1pPr marR="0" lvl="0" algn="ctr" rtl="0">
              <a:spcBef>
                <a:spcPts val="0"/>
              </a:spcBef>
              <a:spcAft>
                <a:spcPts val="0"/>
              </a:spcAft>
              <a:buSzPts val="1400"/>
              <a:buNone/>
              <a:defRPr sz="5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14" name="Google Shape;14;p2"/>
          <p:cNvSpPr txBox="1">
            <a:spLocks noGrp="1"/>
          </p:cNvSpPr>
          <p:nvPr>
            <p:ph type="sldNum" idx="12"/>
          </p:nvPr>
        </p:nvSpPr>
        <p:spPr>
          <a:xfrm>
            <a:off x="23591520" y="40680644"/>
            <a:ext cx="7680960" cy="2336800"/>
          </a:xfrm>
          <a:prstGeom prst="rect">
            <a:avLst/>
          </a:prstGeom>
          <a:noFill/>
          <a:ln>
            <a:noFill/>
          </a:ln>
        </p:spPr>
        <p:txBody>
          <a:bodyPr spcFirstLastPara="1" wrap="square" lIns="438900" tIns="219450" rIns="438900" bIns="219450" anchor="ctr" anchorCtr="0">
            <a:noAutofit/>
          </a:bodyPr>
          <a:lstStyle>
            <a:lvl1pPr marL="0" marR="0" lvl="0" indent="0" algn="r" rtl="0">
              <a:spcBef>
                <a:spcPts val="0"/>
              </a:spcBef>
              <a:buNone/>
              <a:defRPr sz="5800" b="0" i="0" u="none" strike="noStrike" cap="none">
                <a:solidFill>
                  <a:srgbClr val="888888"/>
                </a:solidFill>
                <a:latin typeface="Calibri"/>
                <a:ea typeface="Calibri"/>
                <a:cs typeface="Calibri"/>
                <a:sym typeface="Calibri"/>
              </a:defRPr>
            </a:lvl1pPr>
            <a:lvl2pPr marL="0" marR="0" lvl="1" indent="0" algn="r" rtl="0">
              <a:spcBef>
                <a:spcPts val="0"/>
              </a:spcBef>
              <a:buNone/>
              <a:defRPr sz="5800" b="0" i="0" u="none" strike="noStrike" cap="none">
                <a:solidFill>
                  <a:srgbClr val="888888"/>
                </a:solidFill>
                <a:latin typeface="Calibri"/>
                <a:ea typeface="Calibri"/>
                <a:cs typeface="Calibri"/>
                <a:sym typeface="Calibri"/>
              </a:defRPr>
            </a:lvl2pPr>
            <a:lvl3pPr marL="0" marR="0" lvl="2" indent="0" algn="r" rtl="0">
              <a:spcBef>
                <a:spcPts val="0"/>
              </a:spcBef>
              <a:buNone/>
              <a:defRPr sz="5800" b="0" i="0" u="none" strike="noStrike" cap="none">
                <a:solidFill>
                  <a:srgbClr val="888888"/>
                </a:solidFill>
                <a:latin typeface="Calibri"/>
                <a:ea typeface="Calibri"/>
                <a:cs typeface="Calibri"/>
                <a:sym typeface="Calibri"/>
              </a:defRPr>
            </a:lvl3pPr>
            <a:lvl4pPr marL="0" marR="0" lvl="3" indent="0" algn="r" rtl="0">
              <a:spcBef>
                <a:spcPts val="0"/>
              </a:spcBef>
              <a:buNone/>
              <a:defRPr sz="5800" b="0" i="0" u="none" strike="noStrike" cap="none">
                <a:solidFill>
                  <a:srgbClr val="888888"/>
                </a:solidFill>
                <a:latin typeface="Calibri"/>
                <a:ea typeface="Calibri"/>
                <a:cs typeface="Calibri"/>
                <a:sym typeface="Calibri"/>
              </a:defRPr>
            </a:lvl4pPr>
            <a:lvl5pPr marL="0" marR="0" lvl="4" indent="0" algn="r" rtl="0">
              <a:spcBef>
                <a:spcPts val="0"/>
              </a:spcBef>
              <a:buNone/>
              <a:defRPr sz="5800" b="0" i="0" u="none" strike="noStrike" cap="none">
                <a:solidFill>
                  <a:srgbClr val="888888"/>
                </a:solidFill>
                <a:latin typeface="Calibri"/>
                <a:ea typeface="Calibri"/>
                <a:cs typeface="Calibri"/>
                <a:sym typeface="Calibri"/>
              </a:defRPr>
            </a:lvl5pPr>
            <a:lvl6pPr marL="0" marR="0" lvl="5" indent="0" algn="r" rtl="0">
              <a:spcBef>
                <a:spcPts val="0"/>
              </a:spcBef>
              <a:buNone/>
              <a:defRPr sz="5800" b="0" i="0" u="none" strike="noStrike" cap="none">
                <a:solidFill>
                  <a:srgbClr val="888888"/>
                </a:solidFill>
                <a:latin typeface="Calibri"/>
                <a:ea typeface="Calibri"/>
                <a:cs typeface="Calibri"/>
                <a:sym typeface="Calibri"/>
              </a:defRPr>
            </a:lvl6pPr>
            <a:lvl7pPr marL="0" marR="0" lvl="6" indent="0" algn="r" rtl="0">
              <a:spcBef>
                <a:spcPts val="0"/>
              </a:spcBef>
              <a:buNone/>
              <a:defRPr sz="5800" b="0" i="0" u="none" strike="noStrike" cap="none">
                <a:solidFill>
                  <a:srgbClr val="888888"/>
                </a:solidFill>
                <a:latin typeface="Calibri"/>
                <a:ea typeface="Calibri"/>
                <a:cs typeface="Calibri"/>
                <a:sym typeface="Calibri"/>
              </a:defRPr>
            </a:lvl7pPr>
            <a:lvl8pPr marL="0" marR="0" lvl="7" indent="0" algn="r" rtl="0">
              <a:spcBef>
                <a:spcPts val="0"/>
              </a:spcBef>
              <a:buNone/>
              <a:defRPr sz="5800" b="0" i="0" u="none" strike="noStrike" cap="none">
                <a:solidFill>
                  <a:srgbClr val="888888"/>
                </a:solidFill>
                <a:latin typeface="Calibri"/>
                <a:ea typeface="Calibri"/>
                <a:cs typeface="Calibri"/>
                <a:sym typeface="Calibri"/>
              </a:defRPr>
            </a:lvl8pPr>
            <a:lvl9pPr marL="0" marR="0" lvl="8" indent="0" algn="r" rtl="0">
              <a:spcBef>
                <a:spcPts val="0"/>
              </a:spcBef>
              <a:buNone/>
              <a:defRPr sz="5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
          <p:cNvPicPr preferRelativeResize="0"/>
          <p:nvPr/>
        </p:nvPicPr>
        <p:blipFill>
          <a:blip r:embed="rId3">
            <a:alphaModFix/>
          </a:blip>
          <a:stretch>
            <a:fillRect/>
          </a:stretch>
        </p:blipFill>
        <p:spPr>
          <a:xfrm>
            <a:off x="18537900" y="13489574"/>
            <a:ext cx="4868325" cy="7874258"/>
          </a:xfrm>
          <a:prstGeom prst="rect">
            <a:avLst/>
          </a:prstGeom>
          <a:noFill/>
          <a:ln>
            <a:noFill/>
          </a:ln>
        </p:spPr>
      </p:pic>
      <p:sp>
        <p:nvSpPr>
          <p:cNvPr id="90" name="Google Shape;90;p1"/>
          <p:cNvSpPr/>
          <p:nvPr/>
        </p:nvSpPr>
        <p:spPr>
          <a:xfrm>
            <a:off x="12329250" y="555875"/>
            <a:ext cx="8259900" cy="317010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0" b="1">
                <a:solidFill>
                  <a:srgbClr val="DA0000"/>
                </a:solidFill>
                <a:latin typeface="Calibri"/>
                <a:ea typeface="Calibri"/>
                <a:cs typeface="Calibri"/>
                <a:sym typeface="Calibri"/>
              </a:rPr>
              <a:t>CyNote</a:t>
            </a:r>
            <a:endParaRPr sz="20000" b="1" i="0" u="none" strike="noStrike" cap="none">
              <a:solidFill>
                <a:srgbClr val="DA0000"/>
              </a:solidFill>
              <a:latin typeface="Calibri"/>
              <a:ea typeface="Calibri"/>
              <a:cs typeface="Calibri"/>
              <a:sym typeface="Calibri"/>
            </a:endParaRPr>
          </a:p>
        </p:txBody>
      </p:sp>
      <p:sp>
        <p:nvSpPr>
          <p:cNvPr id="91" name="Google Shape;91;p1"/>
          <p:cNvSpPr txBox="1"/>
          <p:nvPr/>
        </p:nvSpPr>
        <p:spPr>
          <a:xfrm>
            <a:off x="11690250" y="3298275"/>
            <a:ext cx="9537900" cy="1575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8600" b="0" i="0" u="none" strike="noStrike" cap="none">
                <a:solidFill>
                  <a:schemeClr val="dk1"/>
                </a:solidFill>
                <a:latin typeface="Calibri"/>
                <a:ea typeface="Calibri"/>
                <a:cs typeface="Calibri"/>
                <a:sym typeface="Calibri"/>
              </a:rPr>
              <a:t>COM S 309 SPR 201</a:t>
            </a:r>
            <a:r>
              <a:rPr lang="en-US" sz="8600">
                <a:solidFill>
                  <a:schemeClr val="dk1"/>
                </a:solidFill>
                <a:latin typeface="Calibri"/>
                <a:ea typeface="Calibri"/>
                <a:cs typeface="Calibri"/>
                <a:sym typeface="Calibri"/>
              </a:rPr>
              <a:t>9</a:t>
            </a:r>
            <a:r>
              <a:rPr lang="en-US" sz="8600" b="0" i="0" u="none" strike="noStrike" cap="none">
                <a:solidFill>
                  <a:schemeClr val="dk1"/>
                </a:solidFill>
                <a:latin typeface="Calibri"/>
                <a:ea typeface="Calibri"/>
                <a:cs typeface="Calibri"/>
                <a:sym typeface="Calibri"/>
              </a:rPr>
              <a:t> </a:t>
            </a:r>
            <a:endParaRPr sz="8600" b="0" i="0" u="none" strike="noStrike" cap="none">
              <a:solidFill>
                <a:schemeClr val="dk1"/>
              </a:solidFill>
              <a:latin typeface="Calibri"/>
              <a:ea typeface="Calibri"/>
              <a:cs typeface="Calibri"/>
              <a:sym typeface="Calibri"/>
            </a:endParaRPr>
          </a:p>
          <a:p>
            <a:pPr marL="0" marR="0" lvl="0" indent="0" algn="ctr" rtl="0">
              <a:spcBef>
                <a:spcPts val="0"/>
              </a:spcBef>
              <a:spcAft>
                <a:spcPts val="0"/>
              </a:spcAft>
              <a:buNone/>
            </a:pPr>
            <a:endParaRPr sz="8600" b="0" i="0" u="none" strike="noStrike" cap="none">
              <a:solidFill>
                <a:schemeClr val="dk1"/>
              </a:solidFill>
              <a:latin typeface="Calibri"/>
              <a:ea typeface="Calibri"/>
              <a:cs typeface="Calibri"/>
              <a:sym typeface="Calibri"/>
            </a:endParaRPr>
          </a:p>
        </p:txBody>
      </p:sp>
      <p:sp>
        <p:nvSpPr>
          <p:cNvPr id="92" name="Google Shape;92;p1"/>
          <p:cNvSpPr/>
          <p:nvPr/>
        </p:nvSpPr>
        <p:spPr>
          <a:xfrm>
            <a:off x="1340800" y="6249850"/>
            <a:ext cx="14097000" cy="12885600"/>
          </a:xfrm>
          <a:prstGeom prst="roundRect">
            <a:avLst>
              <a:gd name="adj" fmla="val 16667"/>
            </a:avLst>
          </a:prstGeom>
          <a:solidFill>
            <a:srgbClr val="C00000"/>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8600" b="0" i="0" u="none" strike="noStrike" cap="none">
              <a:solidFill>
                <a:schemeClr val="lt1"/>
              </a:solidFill>
              <a:latin typeface="Calibri"/>
              <a:ea typeface="Calibri"/>
              <a:cs typeface="Calibri"/>
              <a:sym typeface="Calibri"/>
            </a:endParaRPr>
          </a:p>
        </p:txBody>
      </p:sp>
      <p:sp>
        <p:nvSpPr>
          <p:cNvPr id="93" name="Google Shape;93;p1"/>
          <p:cNvSpPr/>
          <p:nvPr/>
        </p:nvSpPr>
        <p:spPr>
          <a:xfrm>
            <a:off x="16573500" y="4954450"/>
            <a:ext cx="14859000" cy="7433400"/>
          </a:xfrm>
          <a:prstGeom prst="roundRect">
            <a:avLst>
              <a:gd name="adj" fmla="val 16667"/>
            </a:avLst>
          </a:prstGeom>
          <a:solidFill>
            <a:srgbClr val="FFFF00"/>
          </a:solidFill>
          <a:ln w="9525" cap="flat" cmpd="sng">
            <a:solidFill>
              <a:srgbClr val="000000"/>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8600" b="0" i="0" u="none" strike="noStrike" cap="none">
              <a:solidFill>
                <a:schemeClr val="lt1"/>
              </a:solidFill>
              <a:latin typeface="Calibri"/>
              <a:ea typeface="Calibri"/>
              <a:cs typeface="Calibri"/>
              <a:sym typeface="Calibri"/>
            </a:endParaRPr>
          </a:p>
        </p:txBody>
      </p:sp>
      <p:sp>
        <p:nvSpPr>
          <p:cNvPr id="94" name="Google Shape;94;p1"/>
          <p:cNvSpPr txBox="1"/>
          <p:nvPr/>
        </p:nvSpPr>
        <p:spPr>
          <a:xfrm>
            <a:off x="2667000" y="6629400"/>
            <a:ext cx="11201400" cy="11049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600" b="1" i="0" u="none" strike="noStrike" cap="none">
                <a:solidFill>
                  <a:schemeClr val="dk1"/>
                </a:solidFill>
                <a:latin typeface="Calibri"/>
                <a:ea typeface="Calibri"/>
                <a:cs typeface="Calibri"/>
                <a:sym typeface="Calibri"/>
              </a:rPr>
              <a:t>Project Description:</a:t>
            </a:r>
            <a:endParaRPr/>
          </a:p>
          <a:p>
            <a:pPr marL="0" marR="0" lvl="0" indent="0" algn="l" rtl="0">
              <a:spcBef>
                <a:spcPts val="0"/>
              </a:spcBef>
              <a:spcAft>
                <a:spcPts val="0"/>
              </a:spcAft>
              <a:buNone/>
            </a:pPr>
            <a:r>
              <a:rPr lang="en-US" sz="3600">
                <a:solidFill>
                  <a:schemeClr val="dk1"/>
                </a:solidFill>
                <a:latin typeface="Calibri"/>
                <a:ea typeface="Calibri"/>
                <a:cs typeface="Calibri"/>
                <a:sym typeface="Calibri"/>
              </a:rPr>
              <a:t>An educational tool similar to canvas. In addition to a class and lecture hierarchy for students, we provide a live, collaborative note taking environment. Students may also use our shoutout tool to anonymously ask the professor questions during lecture. Students can also share images of their handwritten notes. These notes can be voted on based upon quality at the discretion of a TA or professor. There is also a QR code creator/scanner for professors to give students a QR code so students may scan it and </a:t>
            </a:r>
            <a:endParaRPr sz="3600">
              <a:solidFill>
                <a:schemeClr val="dk1"/>
              </a:solidFill>
              <a:latin typeface="Calibri"/>
              <a:ea typeface="Calibri"/>
              <a:cs typeface="Calibri"/>
              <a:sym typeface="Calibri"/>
            </a:endParaRPr>
          </a:p>
          <a:p>
            <a:pPr marL="0" marR="0" lvl="0" indent="0" algn="l" rtl="0">
              <a:spcBef>
                <a:spcPts val="0"/>
              </a:spcBef>
              <a:spcAft>
                <a:spcPts val="0"/>
              </a:spcAft>
              <a:buNone/>
            </a:pPr>
            <a:r>
              <a:rPr lang="en-US" sz="3600">
                <a:solidFill>
                  <a:schemeClr val="dk1"/>
                </a:solidFill>
                <a:latin typeface="Calibri"/>
                <a:ea typeface="Calibri"/>
                <a:cs typeface="Calibri"/>
                <a:sym typeface="Calibri"/>
              </a:rPr>
              <a:t>automatically be added to the given class.</a:t>
            </a:r>
            <a:endParaRPr sz="3600">
              <a:solidFill>
                <a:schemeClr val="dk1"/>
              </a:solidFill>
              <a:latin typeface="Calibri"/>
              <a:ea typeface="Calibri"/>
              <a:cs typeface="Calibri"/>
              <a:sym typeface="Calibri"/>
            </a:endParaRPr>
          </a:p>
          <a:p>
            <a:pPr marL="0" marR="0" lvl="0" indent="0" algn="l" rtl="0">
              <a:spcBef>
                <a:spcPts val="0"/>
              </a:spcBef>
              <a:spcAft>
                <a:spcPts val="0"/>
              </a:spcAft>
              <a:buNone/>
            </a:pPr>
            <a:endParaRPr sz="3600">
              <a:solidFill>
                <a:schemeClr val="dk1"/>
              </a:solidFill>
              <a:latin typeface="Calibri"/>
              <a:ea typeface="Calibri"/>
              <a:cs typeface="Calibri"/>
              <a:sym typeface="Calibri"/>
            </a:endParaRPr>
          </a:p>
          <a:p>
            <a:pPr marL="0" marR="0" lvl="0" indent="0" algn="l" rtl="0">
              <a:spcBef>
                <a:spcPts val="0"/>
              </a:spcBef>
              <a:spcAft>
                <a:spcPts val="0"/>
              </a:spcAft>
              <a:buNone/>
            </a:pPr>
            <a:r>
              <a:rPr lang="en-US" sz="6600" b="1">
                <a:solidFill>
                  <a:schemeClr val="dk1"/>
                </a:solidFill>
                <a:latin typeface="Calibri"/>
                <a:ea typeface="Calibri"/>
                <a:cs typeface="Calibri"/>
                <a:sym typeface="Calibri"/>
              </a:rPr>
              <a:t>Users:</a:t>
            </a:r>
            <a:endParaRPr sz="6600" b="1">
              <a:solidFill>
                <a:schemeClr val="dk1"/>
              </a:solidFill>
              <a:latin typeface="Calibri"/>
              <a:ea typeface="Calibri"/>
              <a:cs typeface="Calibri"/>
              <a:sym typeface="Calibri"/>
            </a:endParaRPr>
          </a:p>
          <a:p>
            <a:pPr marL="0" marR="0" lvl="0" indent="0" algn="l" rtl="0">
              <a:spcBef>
                <a:spcPts val="0"/>
              </a:spcBef>
              <a:spcAft>
                <a:spcPts val="0"/>
              </a:spcAft>
              <a:buNone/>
            </a:pPr>
            <a:r>
              <a:rPr lang="en-US" sz="3600" b="1">
                <a:solidFill>
                  <a:schemeClr val="dk1"/>
                </a:solidFill>
                <a:latin typeface="Calibri"/>
                <a:ea typeface="Calibri"/>
                <a:cs typeface="Calibri"/>
                <a:sym typeface="Calibri"/>
              </a:rPr>
              <a:t>Students</a:t>
            </a:r>
            <a:endParaRPr sz="3600" b="1">
              <a:solidFill>
                <a:schemeClr val="dk1"/>
              </a:solidFill>
              <a:latin typeface="Calibri"/>
              <a:ea typeface="Calibri"/>
              <a:cs typeface="Calibri"/>
              <a:sym typeface="Calibri"/>
            </a:endParaRPr>
          </a:p>
          <a:p>
            <a:pPr marL="0" marR="0" lvl="0" indent="0" algn="l" rtl="0">
              <a:spcBef>
                <a:spcPts val="0"/>
              </a:spcBef>
              <a:spcAft>
                <a:spcPts val="0"/>
              </a:spcAft>
              <a:buNone/>
            </a:pPr>
            <a:r>
              <a:rPr lang="en-US" sz="3600" b="1">
                <a:solidFill>
                  <a:schemeClr val="dk1"/>
                </a:solidFill>
                <a:latin typeface="Calibri"/>
                <a:ea typeface="Calibri"/>
                <a:cs typeface="Calibri"/>
                <a:sym typeface="Calibri"/>
              </a:rPr>
              <a:t>Professors</a:t>
            </a:r>
            <a:endParaRPr sz="3600" b="1">
              <a:solidFill>
                <a:schemeClr val="dk1"/>
              </a:solidFill>
              <a:latin typeface="Calibri"/>
              <a:ea typeface="Calibri"/>
              <a:cs typeface="Calibri"/>
              <a:sym typeface="Calibri"/>
            </a:endParaRPr>
          </a:p>
          <a:p>
            <a:pPr marL="0" marR="0" lvl="0" indent="0" algn="l" rtl="0">
              <a:spcBef>
                <a:spcPts val="0"/>
              </a:spcBef>
              <a:spcAft>
                <a:spcPts val="0"/>
              </a:spcAft>
              <a:buNone/>
            </a:pPr>
            <a:r>
              <a:rPr lang="en-US" sz="3600" b="1">
                <a:solidFill>
                  <a:schemeClr val="dk1"/>
                </a:solidFill>
                <a:latin typeface="Calibri"/>
                <a:ea typeface="Calibri"/>
                <a:cs typeface="Calibri"/>
                <a:sym typeface="Calibri"/>
              </a:rPr>
              <a:t>TAs</a:t>
            </a:r>
            <a:endParaRPr sz="3600" b="1">
              <a:solidFill>
                <a:schemeClr val="dk1"/>
              </a:solidFill>
              <a:latin typeface="Calibri"/>
              <a:ea typeface="Calibri"/>
              <a:cs typeface="Calibri"/>
              <a:sym typeface="Calibri"/>
            </a:endParaRPr>
          </a:p>
          <a:p>
            <a:pPr marL="0" marR="0" lvl="0" indent="0" algn="l" rtl="0">
              <a:spcBef>
                <a:spcPts val="0"/>
              </a:spcBef>
              <a:spcAft>
                <a:spcPts val="0"/>
              </a:spcAft>
              <a:buNone/>
            </a:pPr>
            <a:r>
              <a:rPr lang="en-US" sz="3600" b="1">
                <a:solidFill>
                  <a:schemeClr val="dk1"/>
                </a:solidFill>
                <a:latin typeface="Calibri"/>
                <a:ea typeface="Calibri"/>
                <a:cs typeface="Calibri"/>
                <a:sym typeface="Calibri"/>
              </a:rPr>
              <a:t>Administrators</a:t>
            </a:r>
            <a:endParaRPr sz="3600" b="1">
              <a:solidFill>
                <a:schemeClr val="dk1"/>
              </a:solidFill>
              <a:latin typeface="Calibri"/>
              <a:ea typeface="Calibri"/>
              <a:cs typeface="Calibri"/>
              <a:sym typeface="Calibri"/>
            </a:endParaRPr>
          </a:p>
          <a:p>
            <a:pPr marL="0" marR="0" lvl="0" indent="0" algn="l" rtl="0">
              <a:spcBef>
                <a:spcPts val="0"/>
              </a:spcBef>
              <a:spcAft>
                <a:spcPts val="0"/>
              </a:spcAft>
              <a:buNone/>
            </a:pPr>
            <a:endParaRPr/>
          </a:p>
          <a:p>
            <a:pPr marL="0" marR="0" lvl="0" indent="0" algn="l" rtl="0">
              <a:spcBef>
                <a:spcPts val="0"/>
              </a:spcBef>
              <a:spcAft>
                <a:spcPts val="0"/>
              </a:spcAft>
              <a:buNone/>
            </a:pPr>
            <a:endParaRPr sz="8600">
              <a:solidFill>
                <a:schemeClr val="dk1"/>
              </a:solidFill>
              <a:latin typeface="Calibri"/>
              <a:ea typeface="Calibri"/>
              <a:cs typeface="Calibri"/>
              <a:sym typeface="Calibri"/>
            </a:endParaRPr>
          </a:p>
          <a:p>
            <a:pPr marL="0" marR="0" lvl="0" indent="0" algn="l" rtl="0">
              <a:spcBef>
                <a:spcPts val="0"/>
              </a:spcBef>
              <a:spcAft>
                <a:spcPts val="0"/>
              </a:spcAft>
              <a:buNone/>
            </a:pPr>
            <a:endParaRPr sz="8600">
              <a:solidFill>
                <a:schemeClr val="dk1"/>
              </a:solidFill>
              <a:latin typeface="Calibri"/>
              <a:ea typeface="Calibri"/>
              <a:cs typeface="Calibri"/>
              <a:sym typeface="Calibri"/>
            </a:endParaRPr>
          </a:p>
        </p:txBody>
      </p:sp>
      <p:sp>
        <p:nvSpPr>
          <p:cNvPr id="95" name="Google Shape;95;p1"/>
          <p:cNvSpPr/>
          <p:nvPr/>
        </p:nvSpPr>
        <p:spPr>
          <a:xfrm>
            <a:off x="16927875" y="26784250"/>
            <a:ext cx="14282700" cy="16243500"/>
          </a:xfrm>
          <a:prstGeom prst="roundRect">
            <a:avLst>
              <a:gd name="adj" fmla="val 16667"/>
            </a:avLst>
          </a:prstGeom>
          <a:solidFill>
            <a:srgbClr val="FA8F00"/>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8600">
              <a:solidFill>
                <a:schemeClr val="lt1"/>
              </a:solidFill>
              <a:latin typeface="Calibri"/>
              <a:ea typeface="Calibri"/>
              <a:cs typeface="Calibri"/>
              <a:sym typeface="Calibri"/>
            </a:endParaRPr>
          </a:p>
        </p:txBody>
      </p:sp>
      <p:sp>
        <p:nvSpPr>
          <p:cNvPr id="96" name="Google Shape;96;p1"/>
          <p:cNvSpPr txBox="1"/>
          <p:nvPr/>
        </p:nvSpPr>
        <p:spPr>
          <a:xfrm>
            <a:off x="17602200" y="5868650"/>
            <a:ext cx="12801600" cy="5840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600" b="1">
                <a:solidFill>
                  <a:schemeClr val="dk1"/>
                </a:solidFill>
                <a:latin typeface="Calibri"/>
                <a:ea typeface="Calibri"/>
                <a:cs typeface="Calibri"/>
                <a:sym typeface="Calibri"/>
              </a:rPr>
              <a:t>User Interfaces</a:t>
            </a:r>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Live Collaborative Note Taking</a:t>
            </a:r>
            <a:endParaRPr sz="4400">
              <a:solidFill>
                <a:schemeClr val="dk1"/>
              </a:solidFill>
              <a:latin typeface="Calibri"/>
              <a:ea typeface="Calibri"/>
              <a:cs typeface="Calibri"/>
              <a:sym typeface="Calibri"/>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Shoutout Live Chat</a:t>
            </a:r>
            <a:endParaRPr sz="4400">
              <a:solidFill>
                <a:schemeClr val="dk1"/>
              </a:solidFill>
              <a:latin typeface="Calibri"/>
              <a:ea typeface="Calibri"/>
              <a:cs typeface="Calibri"/>
              <a:sym typeface="Calibri"/>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Textbook Sharing</a:t>
            </a:r>
            <a:endParaRPr sz="4400">
              <a:solidFill>
                <a:schemeClr val="dk1"/>
              </a:solidFill>
              <a:latin typeface="Calibri"/>
              <a:ea typeface="Calibri"/>
              <a:cs typeface="Calibri"/>
              <a:sym typeface="Calibri"/>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Notes Sharing and Voting</a:t>
            </a:r>
            <a:endParaRPr sz="4400">
              <a:solidFill>
                <a:schemeClr val="dk1"/>
              </a:solidFill>
              <a:latin typeface="Calibri"/>
              <a:ea typeface="Calibri"/>
              <a:cs typeface="Calibri"/>
              <a:sym typeface="Calibri"/>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Class List</a:t>
            </a:r>
            <a:endParaRPr sz="4400">
              <a:solidFill>
                <a:schemeClr val="dk1"/>
              </a:solidFill>
              <a:latin typeface="Calibri"/>
              <a:ea typeface="Calibri"/>
              <a:cs typeface="Calibri"/>
              <a:sym typeface="Calibri"/>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Lecture List</a:t>
            </a:r>
            <a:endParaRPr sz="4400">
              <a:solidFill>
                <a:schemeClr val="dk1"/>
              </a:solidFill>
              <a:latin typeface="Calibri"/>
              <a:ea typeface="Calibri"/>
              <a:cs typeface="Calibri"/>
              <a:sym typeface="Calibri"/>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File Upload</a:t>
            </a:r>
            <a:endParaRPr sz="4400">
              <a:solidFill>
                <a:schemeClr val="dk1"/>
              </a:solidFill>
              <a:latin typeface="Calibri"/>
              <a:ea typeface="Calibri"/>
              <a:cs typeface="Calibri"/>
              <a:sym typeface="Calibri"/>
            </a:endParaRPr>
          </a:p>
        </p:txBody>
      </p:sp>
      <p:grpSp>
        <p:nvGrpSpPr>
          <p:cNvPr id="97" name="Google Shape;97;p1"/>
          <p:cNvGrpSpPr/>
          <p:nvPr/>
        </p:nvGrpSpPr>
        <p:grpSpPr>
          <a:xfrm>
            <a:off x="1592900" y="26050233"/>
            <a:ext cx="12115800" cy="18664930"/>
            <a:chOff x="1059500" y="25908000"/>
            <a:chExt cx="12115800" cy="18568375"/>
          </a:xfrm>
        </p:grpSpPr>
        <p:sp>
          <p:nvSpPr>
            <p:cNvPr id="98" name="Google Shape;98;p1"/>
            <p:cNvSpPr/>
            <p:nvPr/>
          </p:nvSpPr>
          <p:spPr>
            <a:xfrm>
              <a:off x="1059500" y="25908000"/>
              <a:ext cx="12115800" cy="16611600"/>
            </a:xfrm>
            <a:prstGeom prst="roundRect">
              <a:avLst>
                <a:gd name="adj" fmla="val 16667"/>
              </a:avLst>
            </a:prstGeom>
            <a:solidFill>
              <a:srgbClr val="19FE0E"/>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8600">
                <a:solidFill>
                  <a:schemeClr val="lt1"/>
                </a:solidFill>
                <a:latin typeface="Calibri"/>
                <a:ea typeface="Calibri"/>
                <a:cs typeface="Calibri"/>
                <a:sym typeface="Calibri"/>
              </a:endParaRPr>
            </a:p>
          </p:txBody>
        </p:sp>
        <p:sp>
          <p:nvSpPr>
            <p:cNvPr id="99" name="Google Shape;99;p1"/>
            <p:cNvSpPr txBox="1"/>
            <p:nvPr/>
          </p:nvSpPr>
          <p:spPr>
            <a:xfrm>
              <a:off x="2048353" y="26135969"/>
              <a:ext cx="10668000" cy="1834040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dirty="0">
                  <a:solidFill>
                    <a:schemeClr val="dk1"/>
                  </a:solidFill>
                  <a:latin typeface="Calibri"/>
                  <a:ea typeface="Calibri"/>
                  <a:cs typeface="Calibri"/>
                  <a:sym typeface="Calibri"/>
                </a:rPr>
                <a:t>Module Interfaces:</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200" b="1" u="sng">
                  <a:solidFill>
                    <a:schemeClr val="dk1"/>
                  </a:solidFill>
                  <a:latin typeface="Calibri"/>
                  <a:ea typeface="Calibri"/>
                  <a:cs typeface="Calibri"/>
                  <a:sym typeface="Calibri"/>
                </a:rPr>
                <a:t>Back-End API Endpoints and Types (generalized) -</a:t>
              </a:r>
              <a:endParaRPr sz="2200" b="1" u="sng">
                <a:solidFill>
                  <a:schemeClr val="dk1"/>
                </a:solidFill>
                <a:latin typeface="Calibri"/>
                <a:ea typeface="Calibri"/>
                <a:cs typeface="Calibri"/>
                <a:sym typeface="Calibri"/>
              </a:endParaRPr>
            </a:p>
            <a:p>
              <a:pPr marL="0" marR="0" lvl="0" indent="0" algn="l" rtl="0">
                <a:spcBef>
                  <a:spcPts val="0"/>
                </a:spcBef>
                <a:spcAft>
                  <a:spcPts val="0"/>
                </a:spcAft>
                <a:buNone/>
              </a:pPr>
              <a:r>
                <a:rPr lang="en-US" sz="1800" b="1" dirty="0">
                  <a:solidFill>
                    <a:schemeClr val="dk1"/>
                  </a:solidFill>
                  <a:latin typeface="Calibri"/>
                  <a:ea typeface="Calibri"/>
                  <a:cs typeface="Calibri"/>
                  <a:sym typeface="Calibri"/>
                </a:rPr>
                <a:t>User - </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Represents an account in the system, has access privileges ranging from Amin → Professor → TA → Student. </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Each </a:t>
              </a:r>
              <a:r>
                <a:rPr lang="en-US" sz="1800" i="1" dirty="0">
                  <a:solidFill>
                    <a:schemeClr val="dk1"/>
                  </a:solidFill>
                  <a:latin typeface="Calibri"/>
                  <a:ea typeface="Calibri"/>
                  <a:cs typeface="Calibri"/>
                  <a:sym typeface="Calibri"/>
                </a:rPr>
                <a:t>User </a:t>
              </a:r>
              <a:r>
                <a:rPr lang="en-US" sz="1800" dirty="0">
                  <a:solidFill>
                    <a:schemeClr val="dk1"/>
                  </a:solidFill>
                  <a:latin typeface="Calibri"/>
                  <a:ea typeface="Calibri"/>
                  <a:cs typeface="Calibri"/>
                  <a:sym typeface="Calibri"/>
                </a:rPr>
                <a:t>is linked to a list of </a:t>
              </a:r>
              <a:r>
                <a:rPr lang="en-US" sz="1800" i="1" dirty="0">
                  <a:solidFill>
                    <a:schemeClr val="dk1"/>
                  </a:solidFill>
                  <a:latin typeface="Calibri"/>
                  <a:ea typeface="Calibri"/>
                  <a:cs typeface="Calibri"/>
                  <a:sym typeface="Calibri"/>
                </a:rPr>
                <a:t>Class Entities</a:t>
              </a:r>
              <a:r>
                <a:rPr lang="en-US" sz="1800" dirty="0">
                  <a:solidFill>
                    <a:schemeClr val="dk1"/>
                  </a:solidFill>
                  <a:latin typeface="Calibri"/>
                  <a:ea typeface="Calibri"/>
                  <a:cs typeface="Calibri"/>
                  <a:sym typeface="Calibri"/>
                </a:rPr>
                <a:t> that they are currently enrolled in.</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Functional endpoints to create, deactivate, and modify a given </a:t>
              </a:r>
              <a:r>
                <a:rPr lang="en-US" sz="1800" i="1" dirty="0">
                  <a:solidFill>
                    <a:schemeClr val="dk1"/>
                  </a:solidFill>
                  <a:latin typeface="Calibri"/>
                  <a:ea typeface="Calibri"/>
                  <a:cs typeface="Calibri"/>
                  <a:sym typeface="Calibri"/>
                </a:rPr>
                <a:t>User</a:t>
              </a:r>
              <a:r>
                <a:rPr lang="en-US" sz="1800"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b="1" dirty="0">
                  <a:solidFill>
                    <a:schemeClr val="dk1"/>
                  </a:solidFill>
                  <a:latin typeface="Calibri"/>
                  <a:ea typeface="Calibri"/>
                  <a:cs typeface="Calibri"/>
                  <a:sym typeface="Calibri"/>
                </a:rPr>
                <a:t>Class Entity - </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Represents a school course in the system. Each </a:t>
              </a:r>
              <a:r>
                <a:rPr lang="en-US" sz="1800" i="1" dirty="0">
                  <a:solidFill>
                    <a:schemeClr val="dk1"/>
                  </a:solidFill>
                  <a:latin typeface="Calibri"/>
                  <a:ea typeface="Calibri"/>
                  <a:cs typeface="Calibri"/>
                  <a:sym typeface="Calibri"/>
                </a:rPr>
                <a:t>Class Entity</a:t>
              </a:r>
              <a:r>
                <a:rPr lang="en-US" sz="1800" dirty="0">
                  <a:solidFill>
                    <a:schemeClr val="dk1"/>
                  </a:solidFill>
                  <a:latin typeface="Calibri"/>
                  <a:ea typeface="Calibri"/>
                  <a:cs typeface="Calibri"/>
                  <a:sym typeface="Calibri"/>
                </a:rPr>
                <a:t> is linked to a list of </a:t>
              </a:r>
              <a:r>
                <a:rPr lang="en-US" sz="1800" i="1" dirty="0">
                  <a:solidFill>
                    <a:schemeClr val="dk1"/>
                  </a:solidFill>
                  <a:latin typeface="Calibri"/>
                  <a:ea typeface="Calibri"/>
                  <a:cs typeface="Calibri"/>
                  <a:sym typeface="Calibri"/>
                </a:rPr>
                <a:t>Lectures</a:t>
              </a:r>
              <a:r>
                <a:rPr lang="en-US" sz="1800"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Functional endpoints to create, deactivate, and modify a given </a:t>
              </a:r>
              <a:r>
                <a:rPr lang="en-US" sz="1800" i="1" dirty="0">
                  <a:solidFill>
                    <a:schemeClr val="dk1"/>
                  </a:solidFill>
                  <a:latin typeface="Calibri"/>
                  <a:ea typeface="Calibri"/>
                  <a:cs typeface="Calibri"/>
                  <a:sym typeface="Calibri"/>
                </a:rPr>
                <a:t>Class Entity</a:t>
              </a:r>
              <a:r>
                <a:rPr lang="en-US" sz="1800"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b="1" dirty="0">
                  <a:solidFill>
                    <a:schemeClr val="dk1"/>
                  </a:solidFill>
                  <a:latin typeface="Calibri"/>
                  <a:ea typeface="Calibri"/>
                  <a:cs typeface="Calibri"/>
                  <a:sym typeface="Calibri"/>
                </a:rPr>
                <a:t>Lecture -</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Represents one day’s lecture for a course in the system.</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Each </a:t>
              </a:r>
              <a:r>
                <a:rPr lang="en-US" sz="1800" i="1" dirty="0">
                  <a:solidFill>
                    <a:schemeClr val="dk1"/>
                  </a:solidFill>
                  <a:latin typeface="Calibri"/>
                  <a:ea typeface="Calibri"/>
                  <a:cs typeface="Calibri"/>
                  <a:sym typeface="Calibri"/>
                </a:rPr>
                <a:t>Lecture</a:t>
              </a:r>
              <a:r>
                <a:rPr lang="en-US" sz="1800" dirty="0">
                  <a:solidFill>
                    <a:schemeClr val="dk1"/>
                  </a:solidFill>
                  <a:latin typeface="Calibri"/>
                  <a:ea typeface="Calibri"/>
                  <a:cs typeface="Calibri"/>
                  <a:sym typeface="Calibri"/>
                </a:rPr>
                <a:t> is linked to its own </a:t>
              </a:r>
              <a:r>
                <a:rPr lang="en-US" sz="1800" i="1" dirty="0" err="1">
                  <a:solidFill>
                    <a:schemeClr val="dk1"/>
                  </a:solidFill>
                  <a:latin typeface="Calibri"/>
                  <a:ea typeface="Calibri"/>
                  <a:cs typeface="Calibri"/>
                  <a:sym typeface="Calibri"/>
                </a:rPr>
                <a:t>ShoutOut</a:t>
              </a:r>
              <a:r>
                <a:rPr lang="en-US" sz="1800" dirty="0">
                  <a:solidFill>
                    <a:schemeClr val="dk1"/>
                  </a:solidFill>
                  <a:latin typeface="Calibri"/>
                  <a:ea typeface="Calibri"/>
                  <a:cs typeface="Calibri"/>
                  <a:sym typeface="Calibri"/>
                </a:rPr>
                <a:t> chat, </a:t>
              </a:r>
              <a:r>
                <a:rPr lang="en-US" sz="1800" i="1" dirty="0">
                  <a:solidFill>
                    <a:schemeClr val="dk1"/>
                  </a:solidFill>
                  <a:latin typeface="Calibri"/>
                  <a:ea typeface="Calibri"/>
                  <a:cs typeface="Calibri"/>
                  <a:sym typeface="Calibri"/>
                </a:rPr>
                <a:t>Live Notes</a:t>
              </a:r>
              <a:r>
                <a:rPr lang="en-US" sz="1800" dirty="0">
                  <a:solidFill>
                    <a:schemeClr val="dk1"/>
                  </a:solidFill>
                  <a:latin typeface="Calibri"/>
                  <a:ea typeface="Calibri"/>
                  <a:cs typeface="Calibri"/>
                  <a:sym typeface="Calibri"/>
                </a:rPr>
                <a:t> room, and a list of </a:t>
              </a:r>
              <a:r>
                <a:rPr lang="en-US" sz="1800" dirty="0" err="1">
                  <a:solidFill>
                    <a:schemeClr val="dk1"/>
                  </a:solidFill>
                  <a:latin typeface="Calibri"/>
                  <a:ea typeface="Calibri"/>
                  <a:cs typeface="Calibri"/>
                  <a:sym typeface="Calibri"/>
                </a:rPr>
                <a:t>of</a:t>
              </a:r>
              <a:r>
                <a:rPr lang="en-US" sz="1800" dirty="0">
                  <a:solidFill>
                    <a:schemeClr val="dk1"/>
                  </a:solidFill>
                  <a:latin typeface="Calibri"/>
                  <a:ea typeface="Calibri"/>
                  <a:cs typeface="Calibri"/>
                  <a:sym typeface="Calibri"/>
                </a:rPr>
                <a:t> </a:t>
              </a:r>
              <a:r>
                <a:rPr lang="en-US" sz="1800" i="1" dirty="0">
                  <a:solidFill>
                    <a:schemeClr val="dk1"/>
                  </a:solidFill>
                  <a:latin typeface="Calibri"/>
                  <a:ea typeface="Calibri"/>
                  <a:cs typeface="Calibri"/>
                  <a:sym typeface="Calibri"/>
                </a:rPr>
                <a:t>Static Notes</a:t>
              </a:r>
              <a:r>
                <a:rPr lang="en-US" sz="1800" dirty="0">
                  <a:solidFill>
                    <a:schemeClr val="dk1"/>
                  </a:solidFill>
                  <a:latin typeface="Calibri"/>
                  <a:ea typeface="Calibri"/>
                  <a:cs typeface="Calibri"/>
                  <a:sym typeface="Calibri"/>
                </a:rPr>
                <a:t> in order of rating.</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Functional endpoints to create, deactivate, and modify a given </a:t>
              </a:r>
              <a:r>
                <a:rPr lang="en-US" sz="1800" i="1" dirty="0">
                  <a:solidFill>
                    <a:schemeClr val="dk1"/>
                  </a:solidFill>
                  <a:latin typeface="Calibri"/>
                  <a:ea typeface="Calibri"/>
                  <a:cs typeface="Calibri"/>
                  <a:sym typeface="Calibri"/>
                </a:rPr>
                <a:t>Lecture</a:t>
              </a:r>
              <a:r>
                <a:rPr lang="en-US" sz="1800"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b="1" dirty="0" err="1">
                  <a:solidFill>
                    <a:schemeClr val="dk1"/>
                  </a:solidFill>
                  <a:latin typeface="Calibri"/>
                  <a:ea typeface="Calibri"/>
                  <a:cs typeface="Calibri"/>
                  <a:sym typeface="Calibri"/>
                </a:rPr>
                <a:t>ShoutOut</a:t>
              </a:r>
              <a:r>
                <a:rPr lang="en-US" sz="1800" b="1" dirty="0">
                  <a:solidFill>
                    <a:schemeClr val="dk1"/>
                  </a:solidFill>
                  <a:latin typeface="Calibri"/>
                  <a:ea typeface="Calibri"/>
                  <a:cs typeface="Calibri"/>
                  <a:sym typeface="Calibri"/>
                </a:rPr>
                <a:t> -</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Represents the live chat between Students, TAs, and Professors during one day of class.</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err="1">
                  <a:solidFill>
                    <a:schemeClr val="dk1"/>
                  </a:solidFill>
                  <a:latin typeface="Calibri"/>
                  <a:ea typeface="Calibri"/>
                  <a:cs typeface="Calibri"/>
                  <a:sym typeface="Calibri"/>
                </a:rPr>
                <a:t>ShoutOut</a:t>
              </a:r>
              <a:r>
                <a:rPr lang="en-US" sz="1800" dirty="0">
                  <a:solidFill>
                    <a:schemeClr val="dk1"/>
                  </a:solidFill>
                  <a:latin typeface="Calibri"/>
                  <a:ea typeface="Calibri"/>
                  <a:cs typeface="Calibri"/>
                  <a:sym typeface="Calibri"/>
                </a:rPr>
                <a:t> rooms are only open for the duration of the physical lecture, plus a small amount of leeway, after which they will be closed to further messages by Students but still viewable in the app.</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Functional endpoints to create, deactivate, and modify a given </a:t>
              </a:r>
              <a:r>
                <a:rPr lang="en-US" sz="1800" i="1" dirty="0" err="1">
                  <a:solidFill>
                    <a:schemeClr val="dk1"/>
                  </a:solidFill>
                  <a:latin typeface="Calibri"/>
                  <a:ea typeface="Calibri"/>
                  <a:cs typeface="Calibri"/>
                  <a:sym typeface="Calibri"/>
                </a:rPr>
                <a:t>ShoutOut</a:t>
              </a:r>
              <a:r>
                <a:rPr lang="en-US" sz="1800"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b="1" dirty="0">
                  <a:solidFill>
                    <a:schemeClr val="dk1"/>
                  </a:solidFill>
                  <a:latin typeface="Calibri"/>
                  <a:ea typeface="Calibri"/>
                  <a:cs typeface="Calibri"/>
                  <a:sym typeface="Calibri"/>
                </a:rPr>
                <a:t>Live Notes -</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Represents the live, collaborative note-taking efforts of any participating students for a specific lecture, viewable and editable at any time.</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Functional endpoints to create, deactivate, and modify a given </a:t>
              </a:r>
              <a:r>
                <a:rPr lang="en-US" sz="1800" i="1" dirty="0">
                  <a:solidFill>
                    <a:schemeClr val="dk1"/>
                  </a:solidFill>
                  <a:latin typeface="Calibri"/>
                  <a:ea typeface="Calibri"/>
                  <a:cs typeface="Calibri"/>
                  <a:sym typeface="Calibri"/>
                </a:rPr>
                <a:t>Live Notes</a:t>
              </a:r>
              <a:r>
                <a:rPr lang="en-US" sz="1800" dirty="0">
                  <a:solidFill>
                    <a:schemeClr val="dk1"/>
                  </a:solidFill>
                  <a:latin typeface="Calibri"/>
                  <a:ea typeface="Calibri"/>
                  <a:cs typeface="Calibri"/>
                  <a:sym typeface="Calibri"/>
                </a:rPr>
                <a:t> room.</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b="1" dirty="0">
                  <a:solidFill>
                    <a:schemeClr val="dk1"/>
                  </a:solidFill>
                  <a:latin typeface="Calibri"/>
                  <a:ea typeface="Calibri"/>
                  <a:cs typeface="Calibri"/>
                  <a:sym typeface="Calibri"/>
                </a:rPr>
                <a:t>Static Note -</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Represents a single </a:t>
              </a:r>
              <a:r>
                <a:rPr lang="en-US" sz="1800" i="1" dirty="0">
                  <a:solidFill>
                    <a:schemeClr val="dk1"/>
                  </a:solidFill>
                  <a:latin typeface="Calibri"/>
                  <a:ea typeface="Calibri"/>
                  <a:cs typeface="Calibri"/>
                  <a:sym typeface="Calibri"/>
                </a:rPr>
                <a:t>User</a:t>
              </a:r>
              <a:r>
                <a:rPr lang="en-US" sz="1800" dirty="0">
                  <a:solidFill>
                    <a:schemeClr val="dk1"/>
                  </a:solidFill>
                  <a:latin typeface="Calibri"/>
                  <a:ea typeface="Calibri"/>
                  <a:cs typeface="Calibri"/>
                  <a:sym typeface="Calibri"/>
                </a:rPr>
                <a:t>’s uploaded notes for a specific lecture, able to be upvoted and downloaded by anyone in the class.</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r>
                <a:rPr lang="en-US" sz="1800" dirty="0">
                  <a:solidFill>
                    <a:schemeClr val="dk1"/>
                  </a:solidFill>
                  <a:latin typeface="Calibri"/>
                  <a:ea typeface="Calibri"/>
                  <a:cs typeface="Calibri"/>
                  <a:sym typeface="Calibri"/>
                </a:rPr>
                <a:t>Functional endpoints to create, deactivate, and modify a given </a:t>
              </a:r>
              <a:r>
                <a:rPr lang="en-US" sz="1800" i="1" dirty="0">
                  <a:solidFill>
                    <a:schemeClr val="dk1"/>
                  </a:solidFill>
                  <a:latin typeface="Calibri"/>
                  <a:ea typeface="Calibri"/>
                  <a:cs typeface="Calibri"/>
                  <a:sym typeface="Calibri"/>
                </a:rPr>
                <a:t>Static Note</a:t>
              </a:r>
              <a:r>
                <a:rPr lang="en-US" sz="1800"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lvl="0" indent="0" algn="l" rtl="0">
                <a:spcBef>
                  <a:spcPts val="0"/>
                </a:spcBef>
                <a:spcAft>
                  <a:spcPts val="0"/>
                </a:spcAft>
                <a:buSzPts val="1100"/>
                <a:buNone/>
              </a:pPr>
              <a:endParaRPr sz="18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2200" b="1" u="sng" dirty="0">
                  <a:solidFill>
                    <a:schemeClr val="dk1"/>
                  </a:solidFill>
                  <a:latin typeface="Calibri"/>
                  <a:ea typeface="Calibri"/>
                  <a:cs typeface="Calibri"/>
                  <a:sym typeface="Calibri"/>
                </a:rPr>
                <a:t>Front-End API Calls (generalized)* -</a:t>
              </a:r>
              <a:endParaRPr sz="20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800" b="1" dirty="0" err="1">
                  <a:solidFill>
                    <a:schemeClr val="dk1"/>
                  </a:solidFill>
                  <a:latin typeface="Calibri"/>
                  <a:ea typeface="Calibri"/>
                  <a:cs typeface="Calibri"/>
                  <a:sym typeface="Calibri"/>
                </a:rPr>
                <a:t>volleyPost</a:t>
              </a:r>
              <a:r>
                <a:rPr lang="en-US" sz="1800" b="1" dirty="0">
                  <a:solidFill>
                    <a:schemeClr val="dk1"/>
                  </a:solidFill>
                  <a:latin typeface="Calibri"/>
                  <a:ea typeface="Calibri"/>
                  <a:cs typeface="Calibri"/>
                  <a:sym typeface="Calibri"/>
                </a:rPr>
                <a:t>(...), </a:t>
              </a:r>
              <a:r>
                <a:rPr lang="en-US" sz="1800" b="1" dirty="0" err="1">
                  <a:solidFill>
                    <a:schemeClr val="dk1"/>
                  </a:solidFill>
                  <a:latin typeface="Calibri"/>
                  <a:ea typeface="Calibri"/>
                  <a:cs typeface="Calibri"/>
                  <a:sym typeface="Calibri"/>
                </a:rPr>
                <a:t>volleyGet</a:t>
              </a:r>
              <a:r>
                <a:rPr lang="en-US" sz="1800" b="1" dirty="0">
                  <a:solidFill>
                    <a:schemeClr val="dk1"/>
                  </a:solidFill>
                  <a:latin typeface="Calibri"/>
                  <a:ea typeface="Calibri"/>
                  <a:cs typeface="Calibri"/>
                  <a:sym typeface="Calibri"/>
                </a:rPr>
                <a:t>(...), and </a:t>
              </a:r>
              <a:r>
                <a:rPr lang="en-US" sz="1800" b="1" dirty="0" err="1">
                  <a:solidFill>
                    <a:schemeClr val="dk1"/>
                  </a:solidFill>
                  <a:latin typeface="Calibri"/>
                  <a:ea typeface="Calibri"/>
                  <a:cs typeface="Calibri"/>
                  <a:sym typeface="Calibri"/>
                </a:rPr>
                <a:t>volleyGetArray</a:t>
              </a:r>
              <a:r>
                <a:rPr lang="en-US" sz="1800" b="1"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800" dirty="0">
                  <a:solidFill>
                    <a:schemeClr val="dk1"/>
                  </a:solidFill>
                  <a:latin typeface="Calibri"/>
                  <a:ea typeface="Calibri"/>
                  <a:cs typeface="Calibri"/>
                  <a:sym typeface="Calibri"/>
                </a:rPr>
                <a:t>Generic requests to a provided server endpoint, used in most locations to communicate with the server.</a:t>
              </a:r>
              <a:endParaRPr sz="18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800" b="1" dirty="0" err="1">
                  <a:solidFill>
                    <a:schemeClr val="dk1"/>
                  </a:solidFill>
                  <a:latin typeface="Calibri"/>
                  <a:ea typeface="Calibri"/>
                  <a:cs typeface="Calibri"/>
                  <a:sym typeface="Calibri"/>
                </a:rPr>
                <a:t>getUserNoClassList</a:t>
              </a:r>
              <a:r>
                <a:rPr lang="en-US" sz="1800" b="1" dirty="0">
                  <a:solidFill>
                    <a:schemeClr val="dk1"/>
                  </a:solidFill>
                  <a:latin typeface="Calibri"/>
                  <a:ea typeface="Calibri"/>
                  <a:cs typeface="Calibri"/>
                  <a:sym typeface="Calibri"/>
                </a:rPr>
                <a:t>(...) with </a:t>
              </a:r>
              <a:r>
                <a:rPr lang="en-US" sz="1800" b="1" dirty="0" err="1">
                  <a:solidFill>
                    <a:schemeClr val="dk1"/>
                  </a:solidFill>
                  <a:latin typeface="Calibri"/>
                  <a:ea typeface="Calibri"/>
                  <a:cs typeface="Calibri"/>
                  <a:sym typeface="Calibri"/>
                </a:rPr>
                <a:t>getClassList</a:t>
              </a:r>
              <a:r>
                <a:rPr lang="en-US" sz="1800" b="1"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800" dirty="0">
                  <a:solidFill>
                    <a:schemeClr val="dk1"/>
                  </a:solidFill>
                  <a:latin typeface="Calibri"/>
                  <a:ea typeface="Calibri"/>
                  <a:cs typeface="Calibri"/>
                  <a:sym typeface="Calibri"/>
                </a:rPr>
                <a:t>Returns a completed User, used to populate the </a:t>
              </a:r>
              <a:r>
                <a:rPr lang="en-US" sz="1800" i="1" dirty="0">
                  <a:solidFill>
                    <a:schemeClr val="dk1"/>
                  </a:solidFill>
                  <a:latin typeface="Calibri"/>
                  <a:ea typeface="Calibri"/>
                  <a:cs typeface="Calibri"/>
                  <a:sym typeface="Calibri"/>
                </a:rPr>
                <a:t>Class Selection</a:t>
              </a:r>
              <a:r>
                <a:rPr lang="en-US" sz="1800" dirty="0">
                  <a:solidFill>
                    <a:schemeClr val="dk1"/>
                  </a:solidFill>
                  <a:latin typeface="Calibri"/>
                  <a:ea typeface="Calibri"/>
                  <a:cs typeface="Calibri"/>
                  <a:sym typeface="Calibri"/>
                </a:rPr>
                <a:t> screen and is the starting point for a login.</a:t>
              </a:r>
              <a:endParaRPr sz="18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800" b="1" dirty="0" err="1">
                  <a:solidFill>
                    <a:schemeClr val="dk1"/>
                  </a:solidFill>
                  <a:latin typeface="Calibri"/>
                  <a:ea typeface="Calibri"/>
                  <a:cs typeface="Calibri"/>
                  <a:sym typeface="Calibri"/>
                </a:rPr>
                <a:t>getModuleList</a:t>
              </a:r>
              <a:r>
                <a:rPr lang="en-US" sz="1800" dirty="0">
                  <a:solidFill>
                    <a:schemeClr val="dk1"/>
                  </a:solidFill>
                  <a:latin typeface="Calibri"/>
                  <a:ea typeface="Calibri"/>
                  <a:cs typeface="Calibri"/>
                  <a:sym typeface="Calibri"/>
                </a:rPr>
                <a:t>(...) </a:t>
              </a:r>
              <a:endParaRPr sz="18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800" dirty="0">
                  <a:solidFill>
                    <a:schemeClr val="dk1"/>
                  </a:solidFill>
                  <a:latin typeface="Calibri"/>
                  <a:ea typeface="Calibri"/>
                  <a:cs typeface="Calibri"/>
                  <a:sym typeface="Calibri"/>
                </a:rPr>
                <a:t>Updates a given Class with its respective list of lectures/modules, used to populate the </a:t>
              </a:r>
              <a:r>
                <a:rPr lang="en-US" sz="1800" i="1" dirty="0">
                  <a:solidFill>
                    <a:schemeClr val="dk1"/>
                  </a:solidFill>
                  <a:latin typeface="Calibri"/>
                  <a:ea typeface="Calibri"/>
                  <a:cs typeface="Calibri"/>
                  <a:sym typeface="Calibri"/>
                </a:rPr>
                <a:t>Lecture Selection</a:t>
              </a:r>
              <a:r>
                <a:rPr lang="en-US" sz="1800" dirty="0">
                  <a:solidFill>
                    <a:schemeClr val="dk1"/>
                  </a:solidFill>
                  <a:latin typeface="Calibri"/>
                  <a:ea typeface="Calibri"/>
                  <a:cs typeface="Calibri"/>
                  <a:sym typeface="Calibri"/>
                </a:rPr>
                <a:t> screen and provide updated information for processes.</a:t>
              </a:r>
              <a:endParaRPr sz="18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800" b="1" dirty="0" err="1">
                  <a:solidFill>
                    <a:schemeClr val="dk1"/>
                  </a:solidFill>
                  <a:latin typeface="Calibri"/>
                  <a:ea typeface="Calibri"/>
                  <a:cs typeface="Calibri"/>
                  <a:sym typeface="Calibri"/>
                </a:rPr>
                <a:t>getShoutOutHistory</a:t>
              </a:r>
              <a:r>
                <a:rPr lang="en-US" sz="1800" b="1" dirty="0">
                  <a:solidFill>
                    <a:schemeClr val="dk1"/>
                  </a:solidFill>
                  <a:latin typeface="Calibri"/>
                  <a:ea typeface="Calibri"/>
                  <a:cs typeface="Calibri"/>
                  <a:sym typeface="Calibri"/>
                </a:rPr>
                <a:t>(...) alongside </a:t>
              </a:r>
              <a:r>
                <a:rPr lang="en-US" sz="1800" b="1" dirty="0" err="1">
                  <a:solidFill>
                    <a:schemeClr val="dk1"/>
                  </a:solidFill>
                  <a:latin typeface="Calibri"/>
                  <a:ea typeface="Calibri"/>
                  <a:cs typeface="Calibri"/>
                  <a:sym typeface="Calibri"/>
                </a:rPr>
                <a:t>getNoteList</a:t>
              </a:r>
              <a:r>
                <a:rPr lang="en-US" sz="1800" b="1" dirty="0">
                  <a:solidFill>
                    <a:schemeClr val="dk1"/>
                  </a:solidFill>
                  <a:latin typeface="Calibri"/>
                  <a:ea typeface="Calibri"/>
                  <a:cs typeface="Calibri"/>
                  <a:sym typeface="Calibri"/>
                </a:rPr>
                <a:t>(...)</a:t>
              </a:r>
              <a:endParaRPr sz="1800" dirty="0">
                <a:solidFill>
                  <a:schemeClr val="dk1"/>
                </a:solidFill>
                <a:latin typeface="Calibri"/>
                <a:ea typeface="Calibri"/>
                <a:cs typeface="Calibri"/>
                <a:sym typeface="Calibri"/>
              </a:endParaRPr>
            </a:p>
            <a:p>
              <a:pPr marL="0" lvl="0" indent="0" algn="l" rtl="0">
                <a:spcBef>
                  <a:spcPts val="0"/>
                </a:spcBef>
                <a:spcAft>
                  <a:spcPts val="0"/>
                </a:spcAft>
                <a:buNone/>
              </a:pPr>
              <a:r>
                <a:rPr lang="en-US" sz="1800" dirty="0">
                  <a:solidFill>
                    <a:schemeClr val="dk1"/>
                  </a:solidFill>
                  <a:latin typeface="Calibri"/>
                  <a:ea typeface="Calibri"/>
                  <a:cs typeface="Calibri"/>
                  <a:sym typeface="Calibri"/>
                </a:rPr>
                <a:t>Updates a given Lecture with its </a:t>
              </a:r>
              <a:r>
                <a:rPr lang="en-US" sz="1800" dirty="0" err="1">
                  <a:solidFill>
                    <a:schemeClr val="dk1"/>
                  </a:solidFill>
                  <a:latin typeface="Calibri"/>
                  <a:ea typeface="Calibri"/>
                  <a:cs typeface="Calibri"/>
                  <a:sym typeface="Calibri"/>
                </a:rPr>
                <a:t>ShoutOut</a:t>
              </a:r>
              <a:r>
                <a:rPr lang="en-US" sz="1800" dirty="0">
                  <a:solidFill>
                    <a:schemeClr val="dk1"/>
                  </a:solidFill>
                  <a:latin typeface="Calibri"/>
                  <a:ea typeface="Calibri"/>
                  <a:cs typeface="Calibri"/>
                  <a:sym typeface="Calibri"/>
                </a:rPr>
                <a:t> message history and its list of Static Notes respectively, used to populate dropdown menus in the </a:t>
              </a:r>
              <a:r>
                <a:rPr lang="en-US" sz="1800" i="1" dirty="0">
                  <a:solidFill>
                    <a:schemeClr val="dk1"/>
                  </a:solidFill>
                  <a:latin typeface="Calibri"/>
                  <a:ea typeface="Calibri"/>
                  <a:cs typeface="Calibri"/>
                  <a:sym typeface="Calibri"/>
                </a:rPr>
                <a:t>Lecture Selection</a:t>
              </a:r>
              <a:r>
                <a:rPr lang="en-US" sz="1800" dirty="0">
                  <a:solidFill>
                    <a:schemeClr val="dk1"/>
                  </a:solidFill>
                  <a:latin typeface="Calibri"/>
                  <a:ea typeface="Calibri"/>
                  <a:cs typeface="Calibri"/>
                  <a:sym typeface="Calibri"/>
                </a:rPr>
                <a:t> screen and provide updated information for processes.</a:t>
              </a:r>
              <a:endParaRPr sz="1800" dirty="0">
                <a:solidFill>
                  <a:schemeClr val="dk1"/>
                </a:solidFill>
                <a:latin typeface="Calibri"/>
                <a:ea typeface="Calibri"/>
                <a:cs typeface="Calibri"/>
                <a:sym typeface="Calibri"/>
              </a:endParaRPr>
            </a:p>
            <a:p>
              <a:pPr marL="0" lvl="0" indent="0" algn="l" rtl="0">
                <a:spcBef>
                  <a:spcPts val="0"/>
                </a:spcBef>
                <a:spcAft>
                  <a:spcPts val="0"/>
                </a:spcAft>
                <a:buNone/>
              </a:pPr>
              <a:endParaRPr sz="18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sz="1800" b="1" dirty="0">
                  <a:solidFill>
                    <a:schemeClr val="dk1"/>
                  </a:solidFill>
                  <a:latin typeface="Calibri"/>
                  <a:ea typeface="Calibri"/>
                  <a:cs typeface="Calibri"/>
                  <a:sym typeface="Calibri"/>
                </a:rPr>
                <a:t>*Note: Front-End uses most of the same object types as Back-End above, but their descriptions are excluded for brevity.</a:t>
              </a:r>
              <a:endParaRPr sz="1600" b="1"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6000" b="1" dirty="0">
                  <a:solidFill>
                    <a:schemeClr val="dk1"/>
                  </a:solidFill>
                  <a:latin typeface="Calibri"/>
                  <a:ea typeface="Calibri"/>
                  <a:cs typeface="Calibri"/>
                  <a:sym typeface="Calibri"/>
                </a:rPr>
                <a:t>Design Decisions:</a:t>
              </a:r>
              <a:endParaRPr sz="2800" dirty="0">
                <a:solidFill>
                  <a:schemeClr val="dk1"/>
                </a:solidFill>
                <a:latin typeface="Calibri"/>
                <a:ea typeface="Calibri"/>
                <a:cs typeface="Calibri"/>
                <a:sym typeface="Calibri"/>
              </a:endParaRPr>
            </a:p>
            <a:p>
              <a:pPr marL="0" marR="0" lvl="0" indent="-1778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Database for instances of Live Notes</a:t>
              </a:r>
              <a:endParaRPr sz="2800" dirty="0">
                <a:solidFill>
                  <a:schemeClr val="dk1"/>
                </a:solidFill>
                <a:latin typeface="Calibri"/>
                <a:ea typeface="Calibri"/>
                <a:cs typeface="Calibri"/>
                <a:sym typeface="Calibri"/>
              </a:endParaRPr>
            </a:p>
            <a:p>
              <a:pPr marL="0" marR="0" lvl="0" indent="-1778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Database for </a:t>
              </a:r>
              <a:r>
                <a:rPr lang="en-US" sz="2800" dirty="0" err="1">
                  <a:solidFill>
                    <a:schemeClr val="dk1"/>
                  </a:solidFill>
                  <a:latin typeface="Calibri"/>
                  <a:ea typeface="Calibri"/>
                  <a:cs typeface="Calibri"/>
                  <a:sym typeface="Calibri"/>
                </a:rPr>
                <a:t>ShoutOut</a:t>
              </a:r>
              <a:r>
                <a:rPr lang="en-US" sz="2800" dirty="0">
                  <a:solidFill>
                    <a:schemeClr val="dk1"/>
                  </a:solidFill>
                  <a:latin typeface="Calibri"/>
                  <a:ea typeface="Calibri"/>
                  <a:cs typeface="Calibri"/>
                  <a:sym typeface="Calibri"/>
                </a:rPr>
                <a:t> chat history</a:t>
              </a:r>
              <a:endParaRPr sz="2800" dirty="0">
                <a:solidFill>
                  <a:schemeClr val="dk1"/>
                </a:solidFill>
                <a:latin typeface="Calibri"/>
                <a:ea typeface="Calibri"/>
                <a:cs typeface="Calibri"/>
                <a:sym typeface="Calibri"/>
              </a:endParaRPr>
            </a:p>
            <a:p>
              <a:pPr marL="0" marR="0" lvl="0" indent="-1778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Real-time refresh for Live Notes and </a:t>
              </a:r>
              <a:r>
                <a:rPr lang="en-US" sz="2800" dirty="0" err="1">
                  <a:solidFill>
                    <a:schemeClr val="dk1"/>
                  </a:solidFill>
                  <a:latin typeface="Calibri"/>
                  <a:ea typeface="Calibri"/>
                  <a:cs typeface="Calibri"/>
                  <a:sym typeface="Calibri"/>
                </a:rPr>
                <a:t>ShoutOut</a:t>
              </a:r>
              <a:endParaRPr sz="2800" dirty="0">
                <a:solidFill>
                  <a:schemeClr val="dk1"/>
                </a:solidFill>
                <a:latin typeface="Calibri"/>
                <a:ea typeface="Calibri"/>
                <a:cs typeface="Calibri"/>
                <a:sym typeface="Calibri"/>
              </a:endParaRPr>
            </a:p>
            <a:p>
              <a:pPr marL="0" marR="0" lvl="0" indent="-1778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Class Selection and Module/Lecture Selection auto population</a:t>
              </a:r>
              <a:endParaRPr sz="2800" dirty="0">
                <a:solidFill>
                  <a:schemeClr val="dk1"/>
                </a:solidFill>
                <a:latin typeface="Calibri"/>
                <a:ea typeface="Calibri"/>
                <a:cs typeface="Calibri"/>
                <a:sym typeface="Calibri"/>
              </a:endParaRPr>
            </a:p>
            <a:p>
              <a:pPr marL="0" marR="0" lvl="0" indent="-1778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QR code scanner and generator for ease of access</a:t>
              </a:r>
              <a:endParaRPr sz="2800" dirty="0">
                <a:solidFill>
                  <a:schemeClr val="dk1"/>
                </a:solidFill>
                <a:latin typeface="Calibri"/>
                <a:ea typeface="Calibri"/>
                <a:cs typeface="Calibri"/>
                <a:sym typeface="Calibri"/>
              </a:endParaRPr>
            </a:p>
            <a:p>
              <a:pPr marL="0" marR="0" lvl="0" indent="-1778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Break API into simplified function calls passed generic callback interfaces</a:t>
              </a:r>
              <a:endParaRPr sz="2800" dirty="0">
                <a:solidFill>
                  <a:schemeClr val="dk1"/>
                </a:solidFill>
                <a:latin typeface="Calibri"/>
                <a:ea typeface="Calibri"/>
                <a:cs typeface="Calibri"/>
                <a:sym typeface="Calibri"/>
              </a:endParaRPr>
            </a:p>
            <a:p>
              <a:pPr marL="0" marR="0" lvl="0" indent="-1778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Offload calculations to server-side, keep client-side lightweight</a:t>
              </a:r>
              <a:endParaRPr sz="2800" dirty="0">
                <a:solidFill>
                  <a:schemeClr val="dk1"/>
                </a:solidFill>
                <a:latin typeface="Calibri"/>
                <a:ea typeface="Calibri"/>
                <a:cs typeface="Calibri"/>
                <a:sym typeface="Calibri"/>
              </a:endParaRPr>
            </a:p>
            <a:p>
              <a:pPr marL="0" marR="0" lvl="0" indent="0" algn="l" rtl="0">
                <a:spcBef>
                  <a:spcPts val="0"/>
                </a:spcBef>
                <a:spcAft>
                  <a:spcPts val="0"/>
                </a:spcAft>
                <a:buNone/>
              </a:pPr>
              <a:endParaRPr sz="6000" b="1" dirty="0">
                <a:solidFill>
                  <a:schemeClr val="dk1"/>
                </a:solidFill>
                <a:latin typeface="Calibri"/>
                <a:ea typeface="Calibri"/>
                <a:cs typeface="Calibri"/>
                <a:sym typeface="Calibri"/>
              </a:endParaRPr>
            </a:p>
            <a:p>
              <a:pPr marL="0" marR="0" lvl="0" indent="0" algn="l" rtl="0">
                <a:spcBef>
                  <a:spcPts val="0"/>
                </a:spcBef>
                <a:spcAft>
                  <a:spcPts val="0"/>
                </a:spcAft>
                <a:buNone/>
              </a:pPr>
              <a:endParaRPr sz="6000" b="1" dirty="0">
                <a:solidFill>
                  <a:schemeClr val="dk1"/>
                </a:solidFill>
                <a:latin typeface="Calibri"/>
                <a:ea typeface="Calibri"/>
                <a:cs typeface="Calibri"/>
                <a:sym typeface="Calibri"/>
              </a:endParaRPr>
            </a:p>
          </p:txBody>
        </p:sp>
      </p:grpSp>
      <p:sp>
        <p:nvSpPr>
          <p:cNvPr id="100" name="Google Shape;100;p1"/>
          <p:cNvSpPr txBox="1"/>
          <p:nvPr/>
        </p:nvSpPr>
        <p:spPr>
          <a:xfrm>
            <a:off x="17630611" y="27322084"/>
            <a:ext cx="12248700" cy="14453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600" b="1">
                <a:solidFill>
                  <a:schemeClr val="dk1"/>
                </a:solidFill>
                <a:latin typeface="Calibri"/>
                <a:ea typeface="Calibri"/>
                <a:cs typeface="Calibri"/>
                <a:sym typeface="Calibri"/>
              </a:rPr>
              <a:t>Team Info:</a:t>
            </a:r>
            <a:endParaRPr/>
          </a:p>
          <a:p>
            <a:pPr marL="0" marR="0" lvl="0" indent="0" algn="l" rtl="0">
              <a:spcBef>
                <a:spcPts val="0"/>
              </a:spcBef>
              <a:spcAft>
                <a:spcPts val="0"/>
              </a:spcAft>
              <a:buNone/>
            </a:pPr>
            <a:r>
              <a:rPr lang="en-US" sz="4400">
                <a:solidFill>
                  <a:schemeClr val="dk1"/>
                </a:solidFill>
                <a:latin typeface="Calibri"/>
                <a:ea typeface="Calibri"/>
                <a:cs typeface="Calibri"/>
                <a:sym typeface="Calibri"/>
              </a:rPr>
              <a:t>Team SD_7	</a:t>
            </a:r>
            <a:endParaRPr sz="2000">
              <a:solidFill>
                <a:schemeClr val="dk1"/>
              </a:solidFill>
              <a:latin typeface="Calibri"/>
              <a:ea typeface="Calibri"/>
              <a:cs typeface="Calibri"/>
              <a:sym typeface="Calibri"/>
            </a:endParaRPr>
          </a:p>
          <a:p>
            <a:pPr marL="0" marR="0" lvl="0" indent="0" algn="l" rtl="0">
              <a:spcBef>
                <a:spcPts val="0"/>
              </a:spcBef>
              <a:spcAft>
                <a:spcPts val="0"/>
              </a:spcAft>
              <a:buNone/>
            </a:pPr>
            <a:r>
              <a:rPr lang="en-US" sz="4400">
                <a:solidFill>
                  <a:schemeClr val="dk1"/>
                </a:solidFill>
                <a:latin typeface="Calibri"/>
                <a:ea typeface="Calibri"/>
                <a:cs typeface="Calibri"/>
                <a:sym typeface="Calibri"/>
              </a:rPr>
              <a:t>Marc Issac – ComS(Jr)</a:t>
            </a:r>
            <a:endParaRPr/>
          </a:p>
          <a:p>
            <a:pPr marL="0" marR="0" lvl="0" indent="0" algn="l" rtl="0">
              <a:spcBef>
                <a:spcPts val="0"/>
              </a:spcBef>
              <a:spcAft>
                <a:spcPts val="0"/>
              </a:spcAft>
              <a:buNone/>
            </a:pPr>
            <a:r>
              <a:rPr lang="en-US" sz="4400">
                <a:solidFill>
                  <a:schemeClr val="dk1"/>
                </a:solidFill>
                <a:latin typeface="Calibri"/>
                <a:ea typeface="Calibri"/>
                <a:cs typeface="Calibri"/>
                <a:sym typeface="Calibri"/>
              </a:rPr>
              <a:t>Sean Gordon – CPRE  (Soph)</a:t>
            </a:r>
            <a:endParaRPr/>
          </a:p>
          <a:p>
            <a:pPr marL="0" marR="0" lvl="0" indent="0" algn="l" rtl="0">
              <a:spcBef>
                <a:spcPts val="0"/>
              </a:spcBef>
              <a:spcAft>
                <a:spcPts val="0"/>
              </a:spcAft>
              <a:buNone/>
            </a:pPr>
            <a:r>
              <a:rPr lang="en-US" sz="4400">
                <a:solidFill>
                  <a:schemeClr val="dk1"/>
                </a:solidFill>
                <a:latin typeface="Calibri"/>
                <a:ea typeface="Calibri"/>
                <a:cs typeface="Calibri"/>
                <a:sym typeface="Calibri"/>
              </a:rPr>
              <a:t>ZheMing Fan – ME  (Jr)</a:t>
            </a:r>
            <a:endParaRPr sz="4400">
              <a:solidFill>
                <a:schemeClr val="dk1"/>
              </a:solidFill>
              <a:latin typeface="Calibri"/>
              <a:ea typeface="Calibri"/>
              <a:cs typeface="Calibri"/>
              <a:sym typeface="Calibri"/>
            </a:endParaRPr>
          </a:p>
          <a:p>
            <a:pPr marL="0" marR="0" lvl="0" indent="0" algn="l" rtl="0">
              <a:spcBef>
                <a:spcPts val="0"/>
              </a:spcBef>
              <a:spcAft>
                <a:spcPts val="0"/>
              </a:spcAft>
              <a:buNone/>
            </a:pPr>
            <a:r>
              <a:rPr lang="en-US" sz="4400">
                <a:solidFill>
                  <a:schemeClr val="dk1"/>
                </a:solidFill>
                <a:latin typeface="Calibri"/>
                <a:ea typeface="Calibri"/>
                <a:cs typeface="Calibri"/>
                <a:sym typeface="Calibri"/>
              </a:rPr>
              <a:t>Shen Chen – ME  (Sr)</a:t>
            </a:r>
            <a:endParaRPr sz="4400">
              <a:solidFill>
                <a:schemeClr val="dk1"/>
              </a:solidFill>
              <a:latin typeface="Calibri"/>
              <a:ea typeface="Calibri"/>
              <a:cs typeface="Calibri"/>
              <a:sym typeface="Calibri"/>
            </a:endParaRPr>
          </a:p>
          <a:p>
            <a:pPr marL="0" marR="0" lvl="0" indent="0" algn="l" rtl="0">
              <a:spcBef>
                <a:spcPts val="0"/>
              </a:spcBef>
              <a:spcAft>
                <a:spcPts val="0"/>
              </a:spcAft>
              <a:buNone/>
            </a:pPr>
            <a:endParaRPr sz="4400">
              <a:solidFill>
                <a:schemeClr val="dk1"/>
              </a:solidFill>
              <a:latin typeface="Calibri"/>
              <a:ea typeface="Calibri"/>
              <a:cs typeface="Calibri"/>
              <a:sym typeface="Calibri"/>
            </a:endParaRPr>
          </a:p>
          <a:p>
            <a:pPr marL="0" marR="0" lvl="0" indent="0" algn="l" rtl="0">
              <a:spcBef>
                <a:spcPts val="0"/>
              </a:spcBef>
              <a:spcAft>
                <a:spcPts val="0"/>
              </a:spcAft>
              <a:buNone/>
            </a:pPr>
            <a:r>
              <a:rPr lang="en-US" sz="6600" b="1">
                <a:solidFill>
                  <a:schemeClr val="dk1"/>
                </a:solidFill>
                <a:latin typeface="Calibri"/>
                <a:ea typeface="Calibri"/>
                <a:cs typeface="Calibri"/>
                <a:sym typeface="Calibri"/>
              </a:rPr>
              <a:t>What went wrong:</a:t>
            </a:r>
            <a:endParaRPr sz="6600" b="1">
              <a:solidFill>
                <a:schemeClr val="dk1"/>
              </a:solidFill>
              <a:latin typeface="Calibri"/>
              <a:ea typeface="Calibri"/>
              <a:cs typeface="Calibri"/>
              <a:sym typeface="Calibri"/>
            </a:endParaRPr>
          </a:p>
          <a:p>
            <a:pPr marL="45720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Lack of communication between frontend and backend at the beginning of the semester</a:t>
            </a:r>
            <a:endParaRPr sz="4400">
              <a:solidFill>
                <a:schemeClr val="dk1"/>
              </a:solidFill>
              <a:latin typeface="Calibri"/>
              <a:ea typeface="Calibri"/>
              <a:cs typeface="Calibri"/>
              <a:sym typeface="Calibri"/>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Had to change data structure </a:t>
            </a:r>
            <a:endParaRPr sz="4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4400">
                <a:solidFill>
                  <a:schemeClr val="dk1"/>
                </a:solidFill>
                <a:latin typeface="Calibri"/>
                <a:ea typeface="Calibri"/>
                <a:cs typeface="Calibri"/>
                <a:sym typeface="Calibri"/>
              </a:rPr>
              <a:t>mid-project</a:t>
            </a:r>
            <a:endParaRPr sz="4400">
              <a:solidFill>
                <a:schemeClr val="dk1"/>
              </a:solidFill>
              <a:latin typeface="Calibri"/>
              <a:ea typeface="Calibri"/>
              <a:cs typeface="Calibri"/>
              <a:sym typeface="Calibri"/>
            </a:endParaRPr>
          </a:p>
          <a:p>
            <a:pPr marL="0" marR="0" lvl="0" indent="0" algn="l" rtl="0">
              <a:spcBef>
                <a:spcPts val="0"/>
              </a:spcBef>
              <a:spcAft>
                <a:spcPts val="0"/>
              </a:spcAft>
              <a:buNone/>
            </a:pPr>
            <a:endParaRPr sz="4400">
              <a:solidFill>
                <a:schemeClr val="dk1"/>
              </a:solidFill>
              <a:latin typeface="Calibri"/>
              <a:ea typeface="Calibri"/>
              <a:cs typeface="Calibri"/>
              <a:sym typeface="Calibri"/>
            </a:endParaRPr>
          </a:p>
          <a:p>
            <a:pPr marL="0" marR="0" lvl="0" indent="0" algn="l" rtl="0">
              <a:spcBef>
                <a:spcPts val="0"/>
              </a:spcBef>
              <a:spcAft>
                <a:spcPts val="0"/>
              </a:spcAft>
              <a:buNone/>
            </a:pPr>
            <a:r>
              <a:rPr lang="en-US" sz="6600" b="1">
                <a:solidFill>
                  <a:schemeClr val="dk1"/>
                </a:solidFill>
                <a:latin typeface="Calibri"/>
                <a:ea typeface="Calibri"/>
                <a:cs typeface="Calibri"/>
                <a:sym typeface="Calibri"/>
              </a:rPr>
              <a:t>What went right:</a:t>
            </a:r>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Completed project far</a:t>
            </a:r>
            <a:endParaRPr sz="4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4400">
                <a:solidFill>
                  <a:schemeClr val="dk1"/>
                </a:solidFill>
                <a:latin typeface="Calibri"/>
                <a:ea typeface="Calibri"/>
                <a:cs typeface="Calibri"/>
                <a:sym typeface="Calibri"/>
              </a:rPr>
              <a:t>exceeding expectations </a:t>
            </a:r>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Great teamwork</a:t>
            </a:r>
            <a:r>
              <a:rPr lang="en-US" sz="4400" b="0" i="0" u="none" strike="noStrike" cap="none">
                <a:solidFill>
                  <a:schemeClr val="dk1"/>
                </a:solidFill>
                <a:latin typeface="Calibri"/>
                <a:ea typeface="Calibri"/>
                <a:cs typeface="Calibri"/>
                <a:sym typeface="Calibri"/>
              </a:rPr>
              <a:t>      	</a:t>
            </a:r>
            <a:endParaRPr sz="44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endParaRPr/>
          </a:p>
          <a:p>
            <a:pPr marL="0" marR="0" lvl="0" indent="0" algn="l" rtl="0">
              <a:spcBef>
                <a:spcPts val="0"/>
              </a:spcBef>
              <a:spcAft>
                <a:spcPts val="0"/>
              </a:spcAft>
              <a:buNone/>
            </a:pPr>
            <a:r>
              <a:rPr lang="en-US" sz="6600" b="1">
                <a:solidFill>
                  <a:schemeClr val="dk1"/>
                </a:solidFill>
                <a:latin typeface="Calibri"/>
                <a:ea typeface="Calibri"/>
                <a:cs typeface="Calibri"/>
                <a:sym typeface="Calibri"/>
              </a:rPr>
              <a:t>Lessons Learned:</a:t>
            </a:r>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Test the project often</a:t>
            </a:r>
            <a:endParaRPr/>
          </a:p>
          <a:p>
            <a:pPr marL="457200" marR="0" lvl="0" indent="-508000" algn="l" rtl="0">
              <a:spcBef>
                <a:spcPts val="0"/>
              </a:spcBef>
              <a:spcAft>
                <a:spcPts val="0"/>
              </a:spcAft>
              <a:buClr>
                <a:schemeClr val="dk1"/>
              </a:buClr>
              <a:buSzPts val="4400"/>
              <a:buFont typeface="Calibri"/>
              <a:buChar char="●"/>
            </a:pPr>
            <a:r>
              <a:rPr lang="en-US" sz="4400">
                <a:solidFill>
                  <a:schemeClr val="dk1"/>
                </a:solidFill>
                <a:latin typeface="Calibri"/>
                <a:ea typeface="Calibri"/>
                <a:cs typeface="Calibri"/>
                <a:sym typeface="Calibri"/>
              </a:rPr>
              <a:t>Construct data structure carefully </a:t>
            </a:r>
            <a:r>
              <a:rPr lang="en-US" sz="4400" b="0" i="0" u="none" strike="noStrike" cap="none">
                <a:solidFill>
                  <a:schemeClr val="dk1"/>
                </a:solidFill>
                <a:latin typeface="Calibri"/>
                <a:ea typeface="Calibri"/>
                <a:cs typeface="Calibri"/>
                <a:sym typeface="Calibri"/>
              </a:rPr>
              <a:t>  </a:t>
            </a:r>
            <a:endParaRPr sz="44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6600" b="1">
              <a:solidFill>
                <a:schemeClr val="dk1"/>
              </a:solidFill>
              <a:latin typeface="Calibri"/>
              <a:ea typeface="Calibri"/>
              <a:cs typeface="Calibri"/>
              <a:sym typeface="Calibri"/>
            </a:endParaRPr>
          </a:p>
          <a:p>
            <a:pPr marL="0" marR="0" lvl="0" indent="0" algn="l" rtl="0">
              <a:spcBef>
                <a:spcPts val="0"/>
              </a:spcBef>
              <a:spcAft>
                <a:spcPts val="0"/>
              </a:spcAft>
              <a:buNone/>
            </a:pPr>
            <a:endParaRPr sz="8600" b="1">
              <a:solidFill>
                <a:schemeClr val="dk1"/>
              </a:solidFill>
              <a:latin typeface="Calibri"/>
              <a:ea typeface="Calibri"/>
              <a:cs typeface="Calibri"/>
              <a:sym typeface="Calibri"/>
            </a:endParaRPr>
          </a:p>
        </p:txBody>
      </p:sp>
      <p:pic>
        <p:nvPicPr>
          <p:cNvPr id="101" name="Google Shape;101;p1"/>
          <p:cNvPicPr preferRelativeResize="0"/>
          <p:nvPr/>
        </p:nvPicPr>
        <p:blipFill>
          <a:blip r:embed="rId4">
            <a:alphaModFix/>
          </a:blip>
          <a:stretch>
            <a:fillRect/>
          </a:stretch>
        </p:blipFill>
        <p:spPr>
          <a:xfrm>
            <a:off x="24224943" y="28622618"/>
            <a:ext cx="6250550" cy="3527000"/>
          </a:xfrm>
          <a:prstGeom prst="rect">
            <a:avLst/>
          </a:prstGeom>
          <a:noFill/>
          <a:ln>
            <a:noFill/>
          </a:ln>
        </p:spPr>
      </p:pic>
      <p:sp>
        <p:nvSpPr>
          <p:cNvPr id="102" name="Google Shape;102;p1"/>
          <p:cNvSpPr/>
          <p:nvPr/>
        </p:nvSpPr>
        <p:spPr>
          <a:xfrm>
            <a:off x="13553050" y="12512125"/>
            <a:ext cx="18218700" cy="14921400"/>
          </a:xfrm>
          <a:prstGeom prst="rect">
            <a:avLst/>
          </a:prstGeom>
          <a:solidFill>
            <a:srgbClr val="00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 name="Google Shape;103;p1"/>
          <p:cNvPicPr preferRelativeResize="0"/>
          <p:nvPr/>
        </p:nvPicPr>
        <p:blipFill>
          <a:blip r:embed="rId5">
            <a:alphaModFix/>
          </a:blip>
          <a:stretch>
            <a:fillRect/>
          </a:stretch>
        </p:blipFill>
        <p:spPr>
          <a:xfrm>
            <a:off x="13657625" y="12602263"/>
            <a:ext cx="18009534" cy="14741137"/>
          </a:xfrm>
          <a:prstGeom prst="rect">
            <a:avLst/>
          </a:prstGeom>
          <a:noFill/>
          <a:ln>
            <a:noFill/>
          </a:ln>
        </p:spPr>
      </p:pic>
      <p:pic>
        <p:nvPicPr>
          <p:cNvPr id="104" name="Google Shape;104;p1"/>
          <p:cNvPicPr preferRelativeResize="0"/>
          <p:nvPr/>
        </p:nvPicPr>
        <p:blipFill rotWithShape="1">
          <a:blip r:embed="rId6">
            <a:alphaModFix/>
          </a:blip>
          <a:srcRect l="4324"/>
          <a:stretch/>
        </p:blipFill>
        <p:spPr>
          <a:xfrm>
            <a:off x="1304350" y="18004450"/>
            <a:ext cx="12248700" cy="8253651"/>
          </a:xfrm>
          <a:prstGeom prst="rect">
            <a:avLst/>
          </a:prstGeom>
          <a:noFill/>
          <a:ln w="25400" cap="flat" cmpd="sng">
            <a:solidFill>
              <a:srgbClr val="395E89"/>
            </a:solidFill>
            <a:prstDash val="solid"/>
            <a:round/>
            <a:headEnd type="none" w="sm" len="sm"/>
            <a:tailEnd type="none" w="sm" len="sm"/>
          </a:ln>
        </p:spPr>
      </p:pic>
      <p:pic>
        <p:nvPicPr>
          <p:cNvPr id="105" name="Google Shape;105;p1"/>
          <p:cNvPicPr preferRelativeResize="0"/>
          <p:nvPr/>
        </p:nvPicPr>
        <p:blipFill rotWithShape="1">
          <a:blip r:embed="rId7">
            <a:alphaModFix/>
          </a:blip>
          <a:srcRect l="29332" t="19961" r="5715"/>
          <a:stretch/>
        </p:blipFill>
        <p:spPr>
          <a:xfrm rot="143813">
            <a:off x="8715821" y="13509218"/>
            <a:ext cx="2650683" cy="4818386"/>
          </a:xfrm>
          <a:prstGeom prst="rect">
            <a:avLst/>
          </a:prstGeom>
          <a:noFill/>
          <a:ln>
            <a:noFill/>
          </a:ln>
        </p:spPr>
      </p:pic>
      <p:pic>
        <p:nvPicPr>
          <p:cNvPr id="106" name="Google Shape;106;p1"/>
          <p:cNvPicPr preferRelativeResize="0"/>
          <p:nvPr/>
        </p:nvPicPr>
        <p:blipFill rotWithShape="1">
          <a:blip r:embed="rId8">
            <a:alphaModFix/>
          </a:blip>
          <a:srcRect l="3530" t="11254" r="4532" b="11716"/>
          <a:stretch/>
        </p:blipFill>
        <p:spPr>
          <a:xfrm>
            <a:off x="13333825" y="10615100"/>
            <a:ext cx="3594049" cy="6155846"/>
          </a:xfrm>
          <a:prstGeom prst="rect">
            <a:avLst/>
          </a:prstGeom>
          <a:noFill/>
          <a:ln>
            <a:noFill/>
          </a:ln>
        </p:spPr>
      </p:pic>
      <p:pic>
        <p:nvPicPr>
          <p:cNvPr id="107" name="Google Shape;107;p1"/>
          <p:cNvPicPr preferRelativeResize="0"/>
          <p:nvPr/>
        </p:nvPicPr>
        <p:blipFill rotWithShape="1">
          <a:blip r:embed="rId9">
            <a:alphaModFix/>
          </a:blip>
          <a:srcRect l="4734" t="11033" r="5417" b="11644"/>
          <a:stretch/>
        </p:blipFill>
        <p:spPr>
          <a:xfrm>
            <a:off x="13082387" y="24562476"/>
            <a:ext cx="4096926" cy="7207048"/>
          </a:xfrm>
          <a:prstGeom prst="rect">
            <a:avLst/>
          </a:prstGeom>
          <a:noFill/>
          <a:ln>
            <a:noFill/>
          </a:ln>
        </p:spPr>
      </p:pic>
      <p:pic>
        <p:nvPicPr>
          <p:cNvPr id="108" name="Google Shape;108;p1"/>
          <p:cNvPicPr preferRelativeResize="0"/>
          <p:nvPr/>
        </p:nvPicPr>
        <p:blipFill rotWithShape="1">
          <a:blip r:embed="rId10">
            <a:alphaModFix/>
          </a:blip>
          <a:srcRect l="4917" t="10670" r="4845" b="10756"/>
          <a:stretch/>
        </p:blipFill>
        <p:spPr>
          <a:xfrm>
            <a:off x="25391400" y="2825405"/>
            <a:ext cx="5278050" cy="9395197"/>
          </a:xfrm>
          <a:prstGeom prst="rect">
            <a:avLst/>
          </a:prstGeom>
          <a:noFill/>
          <a:ln>
            <a:noFill/>
          </a:ln>
        </p:spPr>
      </p:pic>
      <p:pic>
        <p:nvPicPr>
          <p:cNvPr id="109" name="Google Shape;109;p1"/>
          <p:cNvPicPr preferRelativeResize="0"/>
          <p:nvPr/>
        </p:nvPicPr>
        <p:blipFill rotWithShape="1">
          <a:blip r:embed="rId11">
            <a:alphaModFix/>
          </a:blip>
          <a:srcRect l="3986" t="11181" r="5409" b="11274"/>
          <a:stretch/>
        </p:blipFill>
        <p:spPr>
          <a:xfrm>
            <a:off x="13068225" y="33138300"/>
            <a:ext cx="4248851" cy="7433399"/>
          </a:xfrm>
          <a:prstGeom prst="rect">
            <a:avLst/>
          </a:prstGeom>
          <a:noFill/>
          <a:ln>
            <a:noFill/>
          </a:ln>
        </p:spPr>
      </p:pic>
      <p:pic>
        <p:nvPicPr>
          <p:cNvPr id="110" name="Google Shape;110;p1"/>
          <p:cNvPicPr preferRelativeResize="0"/>
          <p:nvPr/>
        </p:nvPicPr>
        <p:blipFill rotWithShape="1">
          <a:blip r:embed="rId12">
            <a:alphaModFix/>
          </a:blip>
          <a:srcRect l="5288" t="11321" r="5822" b="11660"/>
          <a:stretch/>
        </p:blipFill>
        <p:spPr>
          <a:xfrm>
            <a:off x="26010062" y="34694276"/>
            <a:ext cx="4659382" cy="8253648"/>
          </a:xfrm>
          <a:prstGeom prst="rect">
            <a:avLst/>
          </a:prstGeom>
          <a:noFill/>
          <a:ln>
            <a:noFill/>
          </a:ln>
        </p:spPr>
      </p:pic>
      <p:pic>
        <p:nvPicPr>
          <p:cNvPr id="111" name="Google Shape;111;p1"/>
          <p:cNvPicPr preferRelativeResize="0"/>
          <p:nvPr/>
        </p:nvPicPr>
        <p:blipFill>
          <a:blip r:embed="rId13">
            <a:alphaModFix/>
          </a:blip>
          <a:stretch>
            <a:fillRect/>
          </a:stretch>
        </p:blipFill>
        <p:spPr>
          <a:xfrm>
            <a:off x="6028363" y="13489575"/>
            <a:ext cx="2800675" cy="4857675"/>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656</Words>
  <Application>Microsoft Office PowerPoint</Application>
  <PresentationFormat>Custom</PresentationFormat>
  <Paragraphs>93</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College of Engineering</dc:creator>
  <cp:lastModifiedBy>Gordon, Sean R</cp:lastModifiedBy>
  <cp:revision>1</cp:revision>
  <dcterms:created xsi:type="dcterms:W3CDTF">2008-12-12T03:57:41Z</dcterms:created>
  <dcterms:modified xsi:type="dcterms:W3CDTF">2019-05-04T04:06:08Z</dcterms:modified>
</cp:coreProperties>
</file>